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8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55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8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3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9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821" y="509155"/>
            <a:ext cx="8689976" cy="1399307"/>
          </a:xfrm>
        </p:spPr>
        <p:txBody>
          <a:bodyPr>
            <a:normAutofit/>
          </a:bodyPr>
          <a:lstStyle/>
          <a:p>
            <a:r>
              <a:rPr lang="en-US" sz="2400" b="1" dirty="0"/>
              <a:t>Using twitter to see the trends on usage of programming languages.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821" y="2119747"/>
            <a:ext cx="8689976" cy="3169226"/>
          </a:xfrm>
        </p:spPr>
        <p:txBody>
          <a:bodyPr/>
          <a:lstStyle/>
          <a:p>
            <a:pPr algn="l"/>
            <a:r>
              <a:rPr lang="en-US" b="1" dirty="0" smtClean="0"/>
              <a:t>Course details:</a:t>
            </a:r>
          </a:p>
          <a:p>
            <a:pPr algn="l"/>
            <a:r>
              <a:rPr lang="en-US" b="1" dirty="0" smtClean="0"/>
              <a:t>Data mining</a:t>
            </a:r>
          </a:p>
          <a:p>
            <a:pPr algn="l"/>
            <a:r>
              <a:rPr lang="en-US" b="1" dirty="0" smtClean="0"/>
              <a:t>Section 29</a:t>
            </a:r>
          </a:p>
          <a:p>
            <a:pPr algn="l"/>
            <a:r>
              <a:rPr lang="en-US" b="1" dirty="0" smtClean="0"/>
              <a:t>Prof.</a:t>
            </a:r>
            <a:r>
              <a:rPr lang="en-US" b="1" dirty="0"/>
              <a:t> MD KARIM;  KEITH </a:t>
            </a:r>
            <a:r>
              <a:rPr lang="en-US" b="1" dirty="0" smtClean="0"/>
              <a:t>MAULL</a:t>
            </a: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0002" y="2759120"/>
            <a:ext cx="3394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TEAM MEMBERS</a:t>
            </a:r>
            <a:r>
              <a:rPr lang="en-US" b="1" dirty="0" smtClean="0">
                <a:latin typeface="Calibri" panose="020F0502020204030204" pitchFamily="34" charset="0"/>
              </a:rPr>
              <a:t>: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Kishore Kumar Sunkoju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DEEPTHI CHENAGONI</a:t>
            </a:r>
          </a:p>
          <a:p>
            <a:r>
              <a:rPr lang="en-US" b="1" dirty="0">
                <a:latin typeface="Calibri" panose="020F0502020204030204" pitchFamily="34" charset="0"/>
              </a:rPr>
              <a:t>Rahul </a:t>
            </a:r>
            <a:r>
              <a:rPr lang="en-US" b="1" dirty="0" err="1">
                <a:latin typeface="Calibri" panose="020F0502020204030204" pitchFamily="34" charset="0"/>
              </a:rPr>
              <a:t>Monthe</a:t>
            </a:r>
            <a:r>
              <a:rPr lang="en-US" b="1" dirty="0">
                <a:latin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6100" y="673100"/>
            <a:ext cx="906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 smtClean="0"/>
              <a:t>CONTENT:</a:t>
            </a:r>
          </a:p>
          <a:p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Sentiment,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300" y="1168400"/>
            <a:ext cx="97663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it compares the trends in two programming languages Java &amp; Scala. And also mentions how many positive and negative tweets are present.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3164" y="827809"/>
            <a:ext cx="8915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Research Question.</a:t>
            </a:r>
            <a:endParaRPr lang="en-US" sz="2800" dirty="0" smtClean="0"/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community there is always a decision to make on which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pros and cons.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see an increase in usage and some reduce in usage.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twitter we would like to take two programming languages which are a bit similar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(Java8 with its streams and lambda is closer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see what people think about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like to compare the based on tweet sentiments how many are positive/negative for each programming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is the programming language.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710" y="1066800"/>
            <a:ext cx="85043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DATA EXTRACTION AND MODELLING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pull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tweets.We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search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search for tweets with Java | Scala in them.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tweets which are retweeted more than 10 times and we the tweet is not a retweet.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6080" y="728518"/>
            <a:ext cx="86567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tweet would contain a lot of information that is not needed for this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user name b RT tags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hashtags.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re module to remove tags and clean data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for each of them is mentioned in the code.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333500"/>
            <a:ext cx="8039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EXTRACTING SENTIMENT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http://text-processing.com/api/sentiment/ rest based call to get the sentiment for each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tweet is given as input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restApi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positive/negative/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nuetral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9900" y="1308100"/>
            <a:ext cx="76581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REPRESENTATION: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graphs</a:t>
            </a:r>
          </a:p>
        </p:txBody>
      </p:sp>
    </p:spTree>
    <p:extLst>
      <p:ext uri="{BB962C8B-B14F-4D97-AF65-F5344CB8AC3E}">
        <p14:creationId xmlns:p14="http://schemas.microsoft.com/office/powerpoint/2010/main" val="35837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642" y="1244600"/>
            <a:ext cx="840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Even the number of tweets for Scala just edged past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number of positive tweets for java is more than that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Simlarly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 had more negative tweets when compared to java.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Java still has a lot of positive impression in the minds of programmers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eventhough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covering the gap, it hasn't done it so far.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43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</TotalTime>
  <Words>155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Wingdings</vt:lpstr>
      <vt:lpstr>Droplet</vt:lpstr>
      <vt:lpstr>Using twitter to see the trends on usage of programming languages.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chenagoni</dc:creator>
  <cp:lastModifiedBy>Kishore Kumar Sunkoju</cp:lastModifiedBy>
  <cp:revision>10</cp:revision>
  <dcterms:created xsi:type="dcterms:W3CDTF">2016-05-01T18:45:35Z</dcterms:created>
  <dcterms:modified xsi:type="dcterms:W3CDTF">2016-05-02T03:10:44Z</dcterms:modified>
</cp:coreProperties>
</file>