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7086916" cy="2635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 err="1">
                <a:latin typeface="Times New Roman"/>
                <a:cs typeface="Times New Roman"/>
              </a:rPr>
              <a:t>StudentName</a:t>
            </a:r>
            <a:r>
              <a:rPr lang="en-IN" sz="2800" b="1" spc="-5" dirty="0">
                <a:latin typeface="Times New Roman"/>
                <a:cs typeface="Times New Roman"/>
              </a:rPr>
              <a:t> : </a:t>
            </a:r>
            <a:r>
              <a:rPr lang="en-IN" sz="2800" b="1" spc="-5" dirty="0" err="1">
                <a:latin typeface="Times New Roman"/>
                <a:cs typeface="Times New Roman"/>
              </a:rPr>
              <a:t>Guru.R</a:t>
            </a:r>
            <a:endParaRPr lang="en-IN" sz="2800" b="1" spc="-5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3122006</a:t>
            </a:r>
            <a:r>
              <a:rPr lang="en-IN" sz="2800" b="1" spc="-10">
                <a:latin typeface="Times New Roman"/>
                <a:cs typeface="Times New Roman"/>
              </a:rPr>
              <a:t>42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Mathesh Jai</cp:lastModifiedBy>
  <cp:revision>1</cp:revision>
  <dcterms:created xsi:type="dcterms:W3CDTF">2024-08-30T09:35:35Z</dcterms:created>
  <dcterms:modified xsi:type="dcterms:W3CDTF">2024-08-30T09:44:14Z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