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3ab9dcd6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3ab9dcd6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3ab9dcd6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3ab9dcd6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3ab9dcd6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63ab9dcd6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3ab9dcd6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63ab9dcd6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3ab9dcd6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63ab9dcd6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penweathermap.org/api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AgriTech - Farm Water Management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IoT Capstone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9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895125"/>
            <a:ext cx="8520600" cy="39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Essential Features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Soil Sensors &amp; Sprinkler Simulators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GB"/>
              <a:t>At least 20 soil sensors and 5 sprinklers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GB"/>
              <a:t>Each sensor mapped to a sprinkler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GB"/>
              <a:t>Run all of sensors &amp; sprinklers on a local machine or EC2 instance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Air Temperature and Humidity Information for Farm Location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GB"/>
              <a:t>Use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https://openweathermap.org/api</a:t>
            </a:r>
            <a:r>
              <a:rPr lang="en-GB"/>
              <a:t> for </a:t>
            </a:r>
            <a:r>
              <a:rPr lang="en-GB"/>
              <a:t>gathering </a:t>
            </a:r>
            <a:r>
              <a:rPr lang="en-GB"/>
              <a:t>weather information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Data Collection &amp; Storage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GB"/>
              <a:t>Collect the data from sensors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GB"/>
              <a:t>Instruct sprinklers to switch on / off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GB"/>
              <a:t>Store collected data in database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Decision and Sprinkler Control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GB"/>
              <a:t>Decide on switching sprinklers on/off based on the data collected by the sensors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Display the state of various sensor and sprinkler system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GB"/>
              <a:t>Text / Visual display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Advanced Features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Auto Provisioning of sensors and sprinklers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Real Time Visual Dashboard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Long Term Processing to highlight data-based insights of the farm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 Level Design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389350" y="1298925"/>
            <a:ext cx="423600" cy="1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"/>
              <a:t>Sensor 1</a:t>
            </a:r>
            <a:endParaRPr sz="400"/>
          </a:p>
        </p:txBody>
      </p:sp>
      <p:sp>
        <p:nvSpPr>
          <p:cNvPr id="68" name="Google Shape;68;p15"/>
          <p:cNvSpPr/>
          <p:nvPr/>
        </p:nvSpPr>
        <p:spPr>
          <a:xfrm>
            <a:off x="389350" y="1451325"/>
            <a:ext cx="423600" cy="1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"/>
              <a:t>Sensor 2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89350" y="1810625"/>
            <a:ext cx="423600" cy="1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"/>
              <a:t>Sensor 3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389350" y="1963025"/>
            <a:ext cx="423600" cy="1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"/>
              <a:t>Sensor 4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89350" y="1603675"/>
            <a:ext cx="423600" cy="16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"/>
              <a:t>Sprinkler</a:t>
            </a:r>
            <a:endParaRPr sz="400"/>
          </a:p>
        </p:txBody>
      </p:sp>
      <p:sp>
        <p:nvSpPr>
          <p:cNvPr id="72" name="Google Shape;72;p15"/>
          <p:cNvSpPr/>
          <p:nvPr/>
        </p:nvSpPr>
        <p:spPr>
          <a:xfrm>
            <a:off x="389325" y="4170438"/>
            <a:ext cx="423600" cy="10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"/>
              <a:t>Sensor 1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389325" y="4322813"/>
            <a:ext cx="423600" cy="10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"/>
              <a:t>Sensor 2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389325" y="4682113"/>
            <a:ext cx="423600" cy="10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"/>
              <a:t>Sensor 3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389325" y="4834513"/>
            <a:ext cx="423600" cy="10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"/>
              <a:t>Sensor 4</a:t>
            </a:r>
            <a:endParaRPr sz="400"/>
          </a:p>
        </p:txBody>
      </p:sp>
      <p:sp>
        <p:nvSpPr>
          <p:cNvPr id="76" name="Google Shape;76;p15"/>
          <p:cNvSpPr/>
          <p:nvPr/>
        </p:nvSpPr>
        <p:spPr>
          <a:xfrm>
            <a:off x="389325" y="4475163"/>
            <a:ext cx="423600" cy="163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"/>
              <a:t>Sprinkler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389350" y="2257350"/>
            <a:ext cx="423600" cy="109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"/>
              <a:t>Sensor 1</a:t>
            </a:r>
            <a:endParaRPr sz="400"/>
          </a:p>
        </p:txBody>
      </p:sp>
      <p:sp>
        <p:nvSpPr>
          <p:cNvPr id="78" name="Google Shape;78;p15"/>
          <p:cNvSpPr/>
          <p:nvPr/>
        </p:nvSpPr>
        <p:spPr>
          <a:xfrm>
            <a:off x="389350" y="2409750"/>
            <a:ext cx="423600" cy="109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"/>
              <a:t>Sensor 2</a:t>
            </a:r>
            <a:endParaRPr sz="400"/>
          </a:p>
        </p:txBody>
      </p:sp>
      <p:sp>
        <p:nvSpPr>
          <p:cNvPr id="79" name="Google Shape;79;p15"/>
          <p:cNvSpPr/>
          <p:nvPr/>
        </p:nvSpPr>
        <p:spPr>
          <a:xfrm>
            <a:off x="389350" y="2769050"/>
            <a:ext cx="423600" cy="109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"/>
              <a:t>Sensor</a:t>
            </a:r>
            <a:r>
              <a:rPr lang="en-GB" sz="400"/>
              <a:t> 3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389350" y="2921450"/>
            <a:ext cx="423600" cy="109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"/>
              <a:t>Sensor 4</a:t>
            </a:r>
            <a:endParaRPr sz="400"/>
          </a:p>
        </p:txBody>
      </p:sp>
      <p:sp>
        <p:nvSpPr>
          <p:cNvPr id="81" name="Google Shape;81;p15"/>
          <p:cNvSpPr/>
          <p:nvPr/>
        </p:nvSpPr>
        <p:spPr>
          <a:xfrm>
            <a:off x="389350" y="2562100"/>
            <a:ext cx="423600" cy="163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"/>
              <a:t>Sprinkler</a:t>
            </a:r>
            <a:endParaRPr sz="40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875" y="1810625"/>
            <a:ext cx="773300" cy="77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5"/>
          <p:cNvCxnSpPr>
            <a:endCxn id="82" idx="0"/>
          </p:cNvCxnSpPr>
          <p:nvPr/>
        </p:nvCxnSpPr>
        <p:spPr>
          <a:xfrm>
            <a:off x="812825" y="1331825"/>
            <a:ext cx="1004700" cy="478800"/>
          </a:xfrm>
          <a:prstGeom prst="bentConnector2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5"/>
          <p:cNvCxnSpPr>
            <a:stCxn id="68" idx="3"/>
            <a:endCxn id="82" idx="0"/>
          </p:cNvCxnSpPr>
          <p:nvPr/>
        </p:nvCxnSpPr>
        <p:spPr>
          <a:xfrm>
            <a:off x="812950" y="1505925"/>
            <a:ext cx="1004700" cy="304800"/>
          </a:xfrm>
          <a:prstGeom prst="bentConnector2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5"/>
          <p:cNvCxnSpPr>
            <a:endCxn id="82" idx="0"/>
          </p:cNvCxnSpPr>
          <p:nvPr/>
        </p:nvCxnSpPr>
        <p:spPr>
          <a:xfrm flipH="1" rot="10800000">
            <a:off x="792425" y="1810625"/>
            <a:ext cx="1025100" cy="60900"/>
          </a:xfrm>
          <a:prstGeom prst="bentConnector4">
            <a:avLst>
              <a:gd fmla="val 54634" name="adj1"/>
              <a:gd fmla="val 583128" name="adj2"/>
            </a:avLst>
          </a:prstGeom>
          <a:noFill/>
          <a:ln cap="flat" cmpd="sng" w="9525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>
            <a:stCxn id="70" idx="3"/>
            <a:endCxn id="82" idx="0"/>
          </p:cNvCxnSpPr>
          <p:nvPr/>
        </p:nvCxnSpPr>
        <p:spPr>
          <a:xfrm flipH="1" rot="10800000">
            <a:off x="812950" y="1810625"/>
            <a:ext cx="1004700" cy="207000"/>
          </a:xfrm>
          <a:prstGeom prst="bentConnector4">
            <a:avLst>
              <a:gd fmla="val 53700" name="adj1"/>
              <a:gd fmla="val 248732" name="adj2"/>
            </a:avLst>
          </a:prstGeom>
          <a:noFill/>
          <a:ln cap="flat" cmpd="sng" w="9525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>
            <a:endCxn id="82" idx="2"/>
          </p:cNvCxnSpPr>
          <p:nvPr/>
        </p:nvCxnSpPr>
        <p:spPr>
          <a:xfrm>
            <a:off x="792425" y="2332825"/>
            <a:ext cx="1025100" cy="251100"/>
          </a:xfrm>
          <a:prstGeom prst="bentConnector4">
            <a:avLst>
              <a:gd fmla="val 50637" name="adj1"/>
              <a:gd fmla="val 194833" name="adj2"/>
            </a:avLst>
          </a:prstGeom>
          <a:noFill/>
          <a:ln cap="flat" cmpd="sng" w="9525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5"/>
          <p:cNvCxnSpPr>
            <a:stCxn id="78" idx="3"/>
            <a:endCxn id="82" idx="2"/>
          </p:cNvCxnSpPr>
          <p:nvPr/>
        </p:nvCxnSpPr>
        <p:spPr>
          <a:xfrm>
            <a:off x="812950" y="2464350"/>
            <a:ext cx="1004700" cy="119700"/>
          </a:xfrm>
          <a:prstGeom prst="bentConnector4">
            <a:avLst>
              <a:gd fmla="val 48940" name="adj1"/>
              <a:gd fmla="val 298830" name="adj2"/>
            </a:avLst>
          </a:prstGeom>
          <a:noFill/>
          <a:ln cap="flat" cmpd="sng" w="9525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5"/>
          <p:cNvCxnSpPr>
            <a:stCxn id="80" idx="3"/>
            <a:endCxn id="82" idx="2"/>
          </p:cNvCxnSpPr>
          <p:nvPr/>
        </p:nvCxnSpPr>
        <p:spPr>
          <a:xfrm flipH="1" rot="10800000">
            <a:off x="812950" y="2583950"/>
            <a:ext cx="1004700" cy="392100"/>
          </a:xfrm>
          <a:prstGeom prst="bentConnector2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5"/>
          <p:cNvCxnSpPr>
            <a:stCxn id="79" idx="3"/>
            <a:endCxn id="82" idx="2"/>
          </p:cNvCxnSpPr>
          <p:nvPr/>
        </p:nvCxnSpPr>
        <p:spPr>
          <a:xfrm flipH="1" rot="10800000">
            <a:off x="812950" y="2583950"/>
            <a:ext cx="1004700" cy="239700"/>
          </a:xfrm>
          <a:prstGeom prst="bentConnector2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5"/>
          <p:cNvCxnSpPr>
            <a:stCxn id="82" idx="1"/>
            <a:endCxn id="71" idx="3"/>
          </p:cNvCxnSpPr>
          <p:nvPr/>
        </p:nvCxnSpPr>
        <p:spPr>
          <a:xfrm rot="10800000">
            <a:off x="812875" y="1685475"/>
            <a:ext cx="618000" cy="511800"/>
          </a:xfrm>
          <a:prstGeom prst="bentConnector3">
            <a:avLst>
              <a:gd fmla="val 51371" name="adj1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5"/>
          <p:cNvCxnSpPr>
            <a:endCxn id="81" idx="3"/>
          </p:cNvCxnSpPr>
          <p:nvPr/>
        </p:nvCxnSpPr>
        <p:spPr>
          <a:xfrm flipH="1">
            <a:off x="812950" y="2199400"/>
            <a:ext cx="607800" cy="444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5"/>
          <p:cNvCxnSpPr>
            <a:stCxn id="72" idx="3"/>
            <a:endCxn id="82" idx="2"/>
          </p:cNvCxnSpPr>
          <p:nvPr/>
        </p:nvCxnSpPr>
        <p:spPr>
          <a:xfrm flipH="1" rot="10800000">
            <a:off x="812925" y="2584038"/>
            <a:ext cx="1004700" cy="1641000"/>
          </a:xfrm>
          <a:prstGeom prst="bentConnector2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5"/>
          <p:cNvCxnSpPr>
            <a:stCxn id="73" idx="3"/>
            <a:endCxn id="82" idx="2"/>
          </p:cNvCxnSpPr>
          <p:nvPr/>
        </p:nvCxnSpPr>
        <p:spPr>
          <a:xfrm flipH="1" rot="10800000">
            <a:off x="812925" y="2584013"/>
            <a:ext cx="1004700" cy="1793400"/>
          </a:xfrm>
          <a:prstGeom prst="bentConnector2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5"/>
          <p:cNvCxnSpPr>
            <a:stCxn id="74" idx="3"/>
            <a:endCxn id="82" idx="2"/>
          </p:cNvCxnSpPr>
          <p:nvPr/>
        </p:nvCxnSpPr>
        <p:spPr>
          <a:xfrm flipH="1" rot="10800000">
            <a:off x="812925" y="2583913"/>
            <a:ext cx="1004700" cy="2152800"/>
          </a:xfrm>
          <a:prstGeom prst="bentConnector2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5"/>
          <p:cNvCxnSpPr>
            <a:stCxn id="75" idx="3"/>
            <a:endCxn id="82" idx="2"/>
          </p:cNvCxnSpPr>
          <p:nvPr/>
        </p:nvCxnSpPr>
        <p:spPr>
          <a:xfrm flipH="1" rot="10800000">
            <a:off x="812925" y="2583913"/>
            <a:ext cx="1004700" cy="2305200"/>
          </a:xfrm>
          <a:prstGeom prst="bentConnector2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5"/>
          <p:cNvCxnSpPr>
            <a:stCxn id="82" idx="1"/>
            <a:endCxn id="76" idx="3"/>
          </p:cNvCxnSpPr>
          <p:nvPr/>
        </p:nvCxnSpPr>
        <p:spPr>
          <a:xfrm flipH="1">
            <a:off x="812875" y="2197275"/>
            <a:ext cx="618000" cy="23598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5"/>
          <p:cNvSpPr/>
          <p:nvPr/>
        </p:nvSpPr>
        <p:spPr>
          <a:xfrm>
            <a:off x="563650" y="3170225"/>
            <a:ext cx="75000" cy="54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563625" y="3402838"/>
            <a:ext cx="75000" cy="54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563650" y="3635450"/>
            <a:ext cx="75000" cy="54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563625" y="3902950"/>
            <a:ext cx="75000" cy="54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2923550" y="2281300"/>
            <a:ext cx="1134000" cy="444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Sensor Data Collector</a:t>
            </a:r>
            <a:endParaRPr sz="1000"/>
          </a:p>
        </p:txBody>
      </p:sp>
      <p:sp>
        <p:nvSpPr>
          <p:cNvPr id="103" name="Google Shape;103;p15"/>
          <p:cNvSpPr/>
          <p:nvPr/>
        </p:nvSpPr>
        <p:spPr>
          <a:xfrm>
            <a:off x="2923550" y="3218213"/>
            <a:ext cx="1134000" cy="444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Weather API Data Collector</a:t>
            </a:r>
            <a:endParaRPr sz="1000"/>
          </a:p>
        </p:txBody>
      </p:sp>
      <p:sp>
        <p:nvSpPr>
          <p:cNvPr id="104" name="Google Shape;104;p15"/>
          <p:cNvSpPr/>
          <p:nvPr/>
        </p:nvSpPr>
        <p:spPr>
          <a:xfrm>
            <a:off x="2957738" y="4155113"/>
            <a:ext cx="1065636" cy="444636"/>
          </a:xfrm>
          <a:prstGeom prst="cloud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Weather API</a:t>
            </a:r>
            <a:endParaRPr sz="1000"/>
          </a:p>
        </p:txBody>
      </p:sp>
      <p:cxnSp>
        <p:nvCxnSpPr>
          <p:cNvPr id="105" name="Google Shape;105;p15"/>
          <p:cNvCxnSpPr>
            <a:stCxn id="104" idx="3"/>
            <a:endCxn id="103" idx="2"/>
          </p:cNvCxnSpPr>
          <p:nvPr/>
        </p:nvCxnSpPr>
        <p:spPr>
          <a:xfrm rot="10800000">
            <a:off x="3490556" y="3662735"/>
            <a:ext cx="0" cy="517800"/>
          </a:xfrm>
          <a:prstGeom prst="straightConnector1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5"/>
          <p:cNvCxnSpPr>
            <a:stCxn id="82" idx="3"/>
            <a:endCxn id="102" idx="1"/>
          </p:cNvCxnSpPr>
          <p:nvPr/>
        </p:nvCxnSpPr>
        <p:spPr>
          <a:xfrm>
            <a:off x="2204175" y="2197275"/>
            <a:ext cx="719400" cy="3063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5"/>
          <p:cNvSpPr/>
          <p:nvPr/>
        </p:nvSpPr>
        <p:spPr>
          <a:xfrm>
            <a:off x="2937650" y="1427600"/>
            <a:ext cx="1065600" cy="4446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Sprinkler Controller</a:t>
            </a:r>
            <a:endParaRPr sz="1000"/>
          </a:p>
        </p:txBody>
      </p:sp>
      <p:cxnSp>
        <p:nvCxnSpPr>
          <p:cNvPr id="108" name="Google Shape;108;p15"/>
          <p:cNvCxnSpPr>
            <a:stCxn id="107" idx="1"/>
            <a:endCxn id="82" idx="3"/>
          </p:cNvCxnSpPr>
          <p:nvPr/>
        </p:nvCxnSpPr>
        <p:spPr>
          <a:xfrm flipH="1">
            <a:off x="2204150" y="1649900"/>
            <a:ext cx="733500" cy="5475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689700"/>
            <a:ext cx="57270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5"/>
          <p:cNvCxnSpPr>
            <a:stCxn id="103" idx="3"/>
            <a:endCxn id="109" idx="1"/>
          </p:cNvCxnSpPr>
          <p:nvPr/>
        </p:nvCxnSpPr>
        <p:spPr>
          <a:xfrm flipH="1" rot="10800000">
            <a:off x="4057550" y="2976113"/>
            <a:ext cx="514500" cy="4644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5"/>
          <p:cNvCxnSpPr>
            <a:stCxn id="102" idx="3"/>
            <a:endCxn id="109" idx="1"/>
          </p:cNvCxnSpPr>
          <p:nvPr/>
        </p:nvCxnSpPr>
        <p:spPr>
          <a:xfrm>
            <a:off x="4057550" y="2503600"/>
            <a:ext cx="514500" cy="4725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5"/>
          <p:cNvCxnSpPr>
            <a:stCxn id="113" idx="1"/>
            <a:endCxn id="107" idx="3"/>
          </p:cNvCxnSpPr>
          <p:nvPr/>
        </p:nvCxnSpPr>
        <p:spPr>
          <a:xfrm rot="10800000">
            <a:off x="4003350" y="1649925"/>
            <a:ext cx="240000" cy="8400"/>
          </a:xfrm>
          <a:prstGeom prst="bentConnector3">
            <a:avLst>
              <a:gd fmla="val 50021" name="adj1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5"/>
          <p:cNvCxnSpPr>
            <a:stCxn id="113" idx="2"/>
            <a:endCxn id="109" idx="0"/>
          </p:cNvCxnSpPr>
          <p:nvPr/>
        </p:nvCxnSpPr>
        <p:spPr>
          <a:xfrm flipH="1" rot="-5400000">
            <a:off x="4454100" y="2284875"/>
            <a:ext cx="8091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oval"/>
          </a:ln>
        </p:spPr>
      </p:cxnSp>
      <p:pic>
        <p:nvPicPr>
          <p:cNvPr id="115" name="Google Shape;11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8148" y="2689698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/>
          <p:nvPr/>
        </p:nvSpPr>
        <p:spPr>
          <a:xfrm>
            <a:off x="4243350" y="1436025"/>
            <a:ext cx="1230000" cy="4446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Data Analyzer &amp; Decision Maker</a:t>
            </a:r>
            <a:endParaRPr sz="1000"/>
          </a:p>
        </p:txBody>
      </p:sp>
      <p:sp>
        <p:nvSpPr>
          <p:cNvPr id="116" name="Google Shape;116;p15"/>
          <p:cNvSpPr/>
          <p:nvPr/>
        </p:nvSpPr>
        <p:spPr>
          <a:xfrm rot="-5400000">
            <a:off x="5299038" y="2753750"/>
            <a:ext cx="798900" cy="444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Data Storage</a:t>
            </a:r>
            <a:endParaRPr sz="1000"/>
          </a:p>
        </p:txBody>
      </p:sp>
      <p:cxnSp>
        <p:nvCxnSpPr>
          <p:cNvPr id="117" name="Google Shape;117;p15"/>
          <p:cNvCxnSpPr>
            <a:stCxn id="116" idx="0"/>
            <a:endCxn id="109" idx="3"/>
          </p:cNvCxnSpPr>
          <p:nvPr/>
        </p:nvCxnSpPr>
        <p:spPr>
          <a:xfrm flipH="1">
            <a:off x="5144688" y="2976050"/>
            <a:ext cx="3315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8" name="Google Shape;118;p15"/>
          <p:cNvCxnSpPr>
            <a:stCxn id="116" idx="2"/>
            <a:endCxn id="115" idx="1"/>
          </p:cNvCxnSpPr>
          <p:nvPr/>
        </p:nvCxnSpPr>
        <p:spPr>
          <a:xfrm>
            <a:off x="5920788" y="2976050"/>
            <a:ext cx="247500" cy="600"/>
          </a:xfrm>
          <a:prstGeom prst="bentConnector3">
            <a:avLst>
              <a:gd fmla="val 49972" name="adj1"/>
            </a:avLst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5"/>
          <p:cNvSpPr/>
          <p:nvPr/>
        </p:nvSpPr>
        <p:spPr>
          <a:xfrm>
            <a:off x="7295150" y="2021413"/>
            <a:ext cx="1304700" cy="669300"/>
          </a:xfrm>
          <a:prstGeom prst="teardrop">
            <a:avLst>
              <a:gd fmla="val 10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Dashboard</a:t>
            </a:r>
            <a:endParaRPr sz="1000"/>
          </a:p>
        </p:txBody>
      </p:sp>
      <p:sp>
        <p:nvSpPr>
          <p:cNvPr id="120" name="Google Shape;120;p15"/>
          <p:cNvSpPr/>
          <p:nvPr/>
        </p:nvSpPr>
        <p:spPr>
          <a:xfrm>
            <a:off x="7295150" y="3261988"/>
            <a:ext cx="1304700" cy="669300"/>
          </a:xfrm>
          <a:prstGeom prst="teardrop">
            <a:avLst>
              <a:gd fmla="val 10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Long Term Processing</a:t>
            </a:r>
            <a:endParaRPr sz="1000"/>
          </a:p>
        </p:txBody>
      </p:sp>
      <p:cxnSp>
        <p:nvCxnSpPr>
          <p:cNvPr id="121" name="Google Shape;121;p15"/>
          <p:cNvCxnSpPr>
            <a:stCxn id="115" idx="0"/>
            <a:endCxn id="119" idx="4"/>
          </p:cNvCxnSpPr>
          <p:nvPr/>
        </p:nvCxnSpPr>
        <p:spPr>
          <a:xfrm rot="-5400000">
            <a:off x="6707997" y="2102598"/>
            <a:ext cx="333600" cy="8406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2" name="Google Shape;122;p15"/>
          <p:cNvCxnSpPr>
            <a:stCxn id="115" idx="2"/>
            <a:endCxn id="120" idx="4"/>
          </p:cNvCxnSpPr>
          <p:nvPr/>
        </p:nvCxnSpPr>
        <p:spPr>
          <a:xfrm flipH="1" rot="-5400000">
            <a:off x="6707697" y="3009197"/>
            <a:ext cx="334200" cy="8406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Assumptions</a:t>
            </a:r>
            <a:endParaRPr/>
          </a:p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Soil Sensors and Sprinklers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Sensor data is collected on an hourly basis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4 </a:t>
            </a:r>
            <a:r>
              <a:rPr lang="en-GB"/>
              <a:t>soil</a:t>
            </a:r>
            <a:r>
              <a:rPr lang="en-GB"/>
              <a:t> sensors per sprinkler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Soil sensors feed in the soil moisture and temperature data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Sprinklers run for a defined time, e.g. sprinklers will run for 5 minutes if </a:t>
            </a:r>
            <a:r>
              <a:rPr lang="en-GB"/>
              <a:t>instructed to run for 5 minutes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Sprinkler water-rate is not in scope for this project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Weather API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Weather API provides data for a latitude / longitude on an hourly basis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Data Analyzer &amp; Decision Maker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Critical soil humidity level is known &amp; defined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Minimum run time for sprinkler is 1 min and maximum run time for sprinkler is 20 mins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High humidity from weather API means low run time for sprinklers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Low temperature from weather API means low run time for sprinklers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Data Storage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Humidity and temperature data from soil sensors and weather API needs to be stored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Sprinkler decisions needs to be stored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Sprinkler Run Time Calculation</a:t>
            </a:r>
            <a:endParaRPr/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Max Sprinkler Run Time : 20 mins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Soil Humidity = Average of the 4 sensors attached to a sprinkler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When (Soil Temperature &gt; Weather API Temperature):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Run for the (soil temperature - weather API temperature)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When (Soil Humidity  &lt; Weather API Humidity):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Run for the (weather API humidity - soil humidity)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When ((Soil Temperature &gt; Weather API Temperature) AND (Soil Humidity - Weather API Humidity)):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Run for (max(</a:t>
            </a:r>
            <a:r>
              <a:rPr lang="en-GB"/>
              <a:t>(soil temperature - weather API temperature), (weather API humidity - soil humidity))</a:t>
            </a:r>
            <a:r>
              <a:rPr lang="en-GB"/>
              <a:t>)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When above conditions are not met, do not run the sprinklers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