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1 | Contexts</a:t>
            </a:r>
          </a:p>
        </p:txBody>
      </p:sp>
      <p:sp>
        <p:nvSpPr>
          <p:cNvPr id="3" name="Content Placeholder 2"/>
          <p:cNvSpPr>
            <a:spLocks noGrp="1"/>
          </p:cNvSpPr>
          <p:nvPr>
            <p:ph idx="1"/>
          </p:nvPr>
        </p:nvSpPr>
        <p:spPr/>
        <p:txBody>
          <a:bodyPr/>
          <a:lstStyle/>
          <a:p>
            <a:r>
              <a:rPr sz="1200" dirty="0"/>
              <a:t>Task weight: 1%</a:t>
            </a:r>
          </a:p>
          <a:p>
            <a:r>
              <a:rPr sz="1200" dirty="0"/>
              <a:t>You have access to multiple clusters from your main terminal through </a:t>
            </a:r>
            <a:r>
              <a:rPr sz="1200" dirty="0" err="1"/>
              <a:t>kubectl</a:t>
            </a:r>
            <a:r>
              <a:rPr sz="1200" dirty="0"/>
              <a:t> contexts. Write all context names into /opt/course/1/contexts, one per line.</a:t>
            </a:r>
          </a:p>
          <a:p>
            <a:endParaRPr sz="1200" dirty="0"/>
          </a:p>
          <a:p>
            <a:r>
              <a:rPr sz="1200" dirty="0"/>
              <a:t>From the </a:t>
            </a:r>
            <a:r>
              <a:rPr sz="1200" dirty="0" err="1"/>
              <a:t>kubeconfig</a:t>
            </a:r>
            <a:r>
              <a:rPr sz="1200" dirty="0"/>
              <a:t> extract the certificate of user </a:t>
            </a:r>
            <a:r>
              <a:rPr sz="1200" dirty="0" err="1"/>
              <a:t>restricted@infra-prod</a:t>
            </a:r>
            <a:r>
              <a:rPr sz="1200" dirty="0"/>
              <a:t> and write it decoded to /opt/course/1/cert.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10 | Container Runtime Sandbox gVisor</a:t>
            </a:r>
          </a:p>
        </p:txBody>
      </p:sp>
      <p:sp>
        <p:nvSpPr>
          <p:cNvPr id="3" name="Content Placeholder 2"/>
          <p:cNvSpPr>
            <a:spLocks noGrp="1"/>
          </p:cNvSpPr>
          <p:nvPr>
            <p:ph idx="1"/>
          </p:nvPr>
        </p:nvSpPr>
        <p:spPr/>
        <p:txBody>
          <a:bodyPr/>
          <a:lstStyle/>
          <a:p>
            <a:r>
              <a:rPr sz="1200"/>
              <a:t>Task weight: 4%</a:t>
            </a:r>
          </a:p>
          <a:p>
            <a:r>
              <a:rPr sz="1200"/>
              <a:t>Use context: kubectl config use-context workload-prod</a:t>
            </a:r>
          </a:p>
          <a:p>
            <a:endParaRPr sz="1200"/>
          </a:p>
          <a:p>
            <a:r>
              <a:rPr sz="1200"/>
              <a:t>Team purple wants to run some of their workloads more secure. Worker node cluster1-node2 has container engine containerd already installed and its configured to support the runsc/gvisor runtime.</a:t>
            </a:r>
          </a:p>
          <a:p>
            <a:endParaRPr sz="1200"/>
          </a:p>
          <a:p>
            <a:r>
              <a:rPr sz="1200"/>
              <a:t>Create a RuntimeClass named gvisor with handler runsc.</a:t>
            </a:r>
          </a:p>
          <a:p>
            <a:endParaRPr sz="1200"/>
          </a:p>
          <a:p>
            <a:r>
              <a:rPr sz="1200"/>
              <a:t>Create a Pod that uses the RuntimeClass. The Pod should be in Namespace team-purple, named gvisor-test and of image nginx:1.19.2. Make sure the Pod runs on cluster1-node2.</a:t>
            </a:r>
          </a:p>
          <a:p>
            <a:endParaRPr sz="1200"/>
          </a:p>
          <a:p>
            <a:r>
              <a:rPr sz="1200"/>
              <a:t>Write the dmesg output of the successfully started Pod into /opt/course/10/gvisor-test-dmesg.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11 | Secrets in ETCD</a:t>
            </a:r>
          </a:p>
        </p:txBody>
      </p:sp>
      <p:sp>
        <p:nvSpPr>
          <p:cNvPr id="3" name="Content Placeholder 2"/>
          <p:cNvSpPr>
            <a:spLocks noGrp="1"/>
          </p:cNvSpPr>
          <p:nvPr>
            <p:ph idx="1"/>
          </p:nvPr>
        </p:nvSpPr>
        <p:spPr/>
        <p:txBody>
          <a:bodyPr/>
          <a:lstStyle/>
          <a:p>
            <a:r>
              <a:rPr sz="1200"/>
              <a:t>Task weight: 7%</a:t>
            </a:r>
          </a:p>
          <a:p>
            <a:r>
              <a:rPr sz="1200"/>
              <a:t>Use context: kubectl config use-context workload-prod</a:t>
            </a:r>
          </a:p>
          <a:p>
            <a:endParaRPr sz="1200"/>
          </a:p>
          <a:p>
            <a:r>
              <a:rPr sz="1200"/>
              <a:t>There is an existing Secret called database-access in Namespace team-green.</a:t>
            </a:r>
          </a:p>
          <a:p>
            <a:endParaRPr sz="1200"/>
          </a:p>
          <a:p>
            <a:r>
              <a:rPr sz="1200"/>
              <a:t>Read the complete Secret content directly from ETCD (using etcdctl) and store it into /opt/course/11/etcd-secret-content. Write the plain and decoded Secret's value of key "pass" into /opt/course/11/database-password.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12 | Hack Secrets</a:t>
            </a:r>
          </a:p>
        </p:txBody>
      </p:sp>
      <p:sp>
        <p:nvSpPr>
          <p:cNvPr id="3" name="Content Placeholder 2"/>
          <p:cNvSpPr>
            <a:spLocks noGrp="1"/>
          </p:cNvSpPr>
          <p:nvPr>
            <p:ph idx="1"/>
          </p:nvPr>
        </p:nvSpPr>
        <p:spPr/>
        <p:txBody>
          <a:bodyPr/>
          <a:lstStyle/>
          <a:p>
            <a:r>
              <a:rPr sz="1200"/>
              <a:t>Task weight: 8%</a:t>
            </a:r>
          </a:p>
          <a:p>
            <a:r>
              <a:rPr sz="1200"/>
              <a:t>Use context: kubectl config use-context restricted@infra-prod</a:t>
            </a:r>
          </a:p>
          <a:p>
            <a:endParaRPr sz="1200"/>
          </a:p>
          <a:p>
            <a:r>
              <a:rPr sz="1200"/>
              <a:t>You're asked to investigate a possible permission escape in Namespace restricted. The context authenticates as user restricted which has only limited permissions and shouldn't be able to read Secret values.</a:t>
            </a:r>
          </a:p>
          <a:p>
            <a:endParaRPr sz="1200"/>
          </a:p>
          <a:p>
            <a:r>
              <a:rPr sz="1200"/>
              <a:t>Try to find the password-key values of the Secrets secret1, secret2 and secret3 in Namespace restricted. Write the decoded plaintext values into files /opt/course/12/secret1, /opt/course/12/secret2 and /opt/course/12/secret3.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13 | Restrict access to Metadata Server</a:t>
            </a:r>
          </a:p>
        </p:txBody>
      </p:sp>
      <p:sp>
        <p:nvSpPr>
          <p:cNvPr id="3" name="Content Placeholder 2"/>
          <p:cNvSpPr>
            <a:spLocks noGrp="1"/>
          </p:cNvSpPr>
          <p:nvPr>
            <p:ph idx="1"/>
          </p:nvPr>
        </p:nvSpPr>
        <p:spPr/>
        <p:txBody>
          <a:bodyPr/>
          <a:lstStyle/>
          <a:p>
            <a:r>
              <a:rPr sz="1200"/>
              <a:t>Task weight: 7%</a:t>
            </a:r>
          </a:p>
          <a:p>
            <a:r>
              <a:rPr sz="1200"/>
              <a:t>Use context: kubectl config use-context infra-prod</a:t>
            </a:r>
          </a:p>
          <a:p>
            <a:endParaRPr sz="1200"/>
          </a:p>
          <a:p>
            <a:r>
              <a:rPr sz="1200"/>
              <a:t>There is a metadata service available at http://192.168.100.21:32000 on which Nodes can reach sensitive data, like cloud credentials for initialisation. By default, all Pods in the cluster also have access to this endpoint. The DevSecOps team has asked you to restrict access to this metadata server.</a:t>
            </a:r>
          </a:p>
          <a:p>
            <a:endParaRPr sz="1200"/>
          </a:p>
          <a:p>
            <a:r>
              <a:rPr sz="1200"/>
              <a:t>In Namespace metadata-access:</a:t>
            </a:r>
          </a:p>
          <a:p>
            <a:endParaRPr sz="1200"/>
          </a:p>
          <a:p>
            <a:r>
              <a:rPr sz="1200"/>
              <a:t>Create a NetworkPolicy named metadata-deny which prevents egress to 192.168.100.21 for all Pods but still allows access to everything else</a:t>
            </a:r>
          </a:p>
          <a:p>
            <a:r>
              <a:rPr sz="1200"/>
              <a:t>Create a NetworkPolicy named metadata-allow which allows Pods having label role: metadata-accessor to access endpoint 192.168.100.21</a:t>
            </a:r>
          </a:p>
          <a:p>
            <a:r>
              <a:rPr sz="1200"/>
              <a:t>There are existing Pods in the target Namespace with which you can test your policies, but don't change their labels.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14 | Syscall Activity</a:t>
            </a:r>
          </a:p>
        </p:txBody>
      </p:sp>
      <p:sp>
        <p:nvSpPr>
          <p:cNvPr id="3" name="Content Placeholder 2"/>
          <p:cNvSpPr>
            <a:spLocks noGrp="1"/>
          </p:cNvSpPr>
          <p:nvPr>
            <p:ph idx="1"/>
          </p:nvPr>
        </p:nvSpPr>
        <p:spPr/>
        <p:txBody>
          <a:bodyPr/>
          <a:lstStyle/>
          <a:p>
            <a:r>
              <a:rPr sz="1200"/>
              <a:t>Task weight: 4%</a:t>
            </a:r>
          </a:p>
          <a:p>
            <a:r>
              <a:rPr sz="1200"/>
              <a:t>Use context: kubectl config use-context workload-prod</a:t>
            </a:r>
          </a:p>
          <a:p>
            <a:endParaRPr sz="1200"/>
          </a:p>
          <a:p>
            <a:r>
              <a:rPr sz="1200"/>
              <a:t>There are Pods in Namespace team-yellow. A security investigation noticed that some processes running in these Pods are using the Syscall kill, which is forbidden by a Team Yellow internal policy.</a:t>
            </a:r>
          </a:p>
          <a:p>
            <a:endParaRPr sz="1200"/>
          </a:p>
          <a:p>
            <a:r>
              <a:rPr sz="1200"/>
              <a:t>Find the offending Pod(s) and remove these by reducing the replicas of the parent Deployment to 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15 | Configure TLS on Ingress</a:t>
            </a:r>
          </a:p>
        </p:txBody>
      </p:sp>
      <p:sp>
        <p:nvSpPr>
          <p:cNvPr id="3" name="Content Placeholder 2"/>
          <p:cNvSpPr>
            <a:spLocks noGrp="1"/>
          </p:cNvSpPr>
          <p:nvPr>
            <p:ph idx="1"/>
          </p:nvPr>
        </p:nvSpPr>
        <p:spPr/>
        <p:txBody>
          <a:bodyPr/>
          <a:lstStyle/>
          <a:p>
            <a:r>
              <a:rPr sz="1200"/>
              <a:t>Task weight: 4%</a:t>
            </a:r>
          </a:p>
          <a:p>
            <a:r>
              <a:rPr sz="1200"/>
              <a:t>Use context: kubectl config use-context workload-prod</a:t>
            </a:r>
          </a:p>
          <a:p>
            <a:endParaRPr sz="1200"/>
          </a:p>
          <a:p>
            <a:r>
              <a:rPr sz="1200"/>
              <a:t>In Namespace team-pink there is an existing Nginx Ingress resources named secure which accepts two paths /app and /api which point to different ClusterIP Services.</a:t>
            </a:r>
          </a:p>
          <a:p>
            <a:endParaRPr sz="1200"/>
          </a:p>
          <a:p>
            <a:r>
              <a:rPr sz="1200"/>
              <a:t>From your main terminal you can connect to it using for example:</a:t>
            </a:r>
          </a:p>
          <a:p>
            <a:endParaRPr sz="1200"/>
          </a:p>
          <a:p>
            <a:r>
              <a:rPr sz="1200"/>
              <a:t>HTTP: curl -v http://secure-ingress.test:31080/app</a:t>
            </a:r>
          </a:p>
          <a:p>
            <a:r>
              <a:rPr sz="1200"/>
              <a:t>HTTPS: curl -kv https://secure-ingress.test:31443/app</a:t>
            </a:r>
          </a:p>
          <a:p>
            <a:r>
              <a:rPr sz="1200"/>
              <a:t>Right now it uses a default generated TLS certificate by the Nginx Ingress Controller.</a:t>
            </a:r>
          </a:p>
          <a:p>
            <a:endParaRPr sz="1200"/>
          </a:p>
          <a:p>
            <a:r>
              <a:rPr sz="1200"/>
              <a:t>You're asked to instead use the key and certificate provided at /opt/course/15/tls.key and /opt/course/15/tls.crt. As it's a self-signed certificate you need to use curl -k when connecting to 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16 | Docker Image Attack Surface</a:t>
            </a:r>
          </a:p>
        </p:txBody>
      </p:sp>
      <p:sp>
        <p:nvSpPr>
          <p:cNvPr id="3" name="Content Placeholder 2"/>
          <p:cNvSpPr>
            <a:spLocks noGrp="1"/>
          </p:cNvSpPr>
          <p:nvPr>
            <p:ph idx="1"/>
          </p:nvPr>
        </p:nvSpPr>
        <p:spPr/>
        <p:txBody>
          <a:bodyPr/>
          <a:lstStyle/>
          <a:p>
            <a:r>
              <a:rPr sz="1200"/>
              <a:t>Task weight: 7%</a:t>
            </a:r>
          </a:p>
          <a:p>
            <a:r>
              <a:rPr sz="1200"/>
              <a:t>Use context: kubectl config use-context workload-prod</a:t>
            </a:r>
          </a:p>
          <a:p>
            <a:endParaRPr sz="1200"/>
          </a:p>
          <a:p>
            <a:r>
              <a:rPr sz="1200"/>
              <a:t>There is a Deployment image-verify in Namespace team-blue which runs image registry.killer.sh:5000/image-verify:v1. DevSecOps has asked you to improve this image by:</a:t>
            </a:r>
          </a:p>
          <a:p>
            <a:endParaRPr sz="1200"/>
          </a:p>
          <a:p>
            <a:r>
              <a:rPr sz="1200"/>
              <a:t>Changing the base image to alpine:3.12</a:t>
            </a:r>
          </a:p>
          <a:p>
            <a:r>
              <a:rPr sz="1200"/>
              <a:t>Not installing curl</a:t>
            </a:r>
          </a:p>
          <a:p>
            <a:r>
              <a:rPr sz="1200"/>
              <a:t>Updating nginx to use the version constraint &gt;=1.18.0</a:t>
            </a:r>
          </a:p>
          <a:p>
            <a:r>
              <a:rPr sz="1200"/>
              <a:t>Running the main process as user myuser</a:t>
            </a:r>
          </a:p>
          <a:p>
            <a:r>
              <a:rPr sz="1200"/>
              <a:t>Do not add any new lines to the Dockerfile, just edit existing ones. The file is located at /opt/course/16/image/Dockerfile.</a:t>
            </a:r>
          </a:p>
          <a:p>
            <a:endParaRPr sz="1200"/>
          </a:p>
          <a:p>
            <a:r>
              <a:rPr sz="1200"/>
              <a:t>Tag your version as v2. You can build, tag and push using:</a:t>
            </a:r>
          </a:p>
          <a:p>
            <a:endParaRPr sz="1200"/>
          </a:p>
          <a:p>
            <a:r>
              <a:rPr sz="1200"/>
              <a:t>cd /opt/course/16/image</a:t>
            </a:r>
          </a:p>
          <a:p>
            <a:r>
              <a:rPr sz="1200"/>
              <a:t>podman build -t registry.killer.sh:5000/image-verify:v2 .</a:t>
            </a:r>
          </a:p>
          <a:p>
            <a:r>
              <a:rPr sz="1200"/>
              <a:t>podman run registry.killer.sh:5000/image-verify:v2 # to test your changes</a:t>
            </a:r>
          </a:p>
          <a:p>
            <a:r>
              <a:rPr sz="1200"/>
              <a:t>podman push registry.killer.sh:5000/image-verify:v2</a:t>
            </a:r>
          </a:p>
          <a:p>
            <a:r>
              <a:rPr sz="1200"/>
              <a:t>Make the Deployment use your updated image tag v2.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17 | Audit Log Policy</a:t>
            </a:r>
          </a:p>
        </p:txBody>
      </p:sp>
      <p:sp>
        <p:nvSpPr>
          <p:cNvPr id="3" name="Content Placeholder 2"/>
          <p:cNvSpPr>
            <a:spLocks noGrp="1"/>
          </p:cNvSpPr>
          <p:nvPr>
            <p:ph idx="1"/>
          </p:nvPr>
        </p:nvSpPr>
        <p:spPr/>
        <p:txBody>
          <a:bodyPr/>
          <a:lstStyle/>
          <a:p>
            <a:r>
              <a:rPr sz="1200"/>
              <a:t>Task weight: 7%</a:t>
            </a:r>
          </a:p>
          <a:p>
            <a:r>
              <a:rPr sz="1200"/>
              <a:t>Use context: kubectl config use-context infra-prod</a:t>
            </a:r>
          </a:p>
          <a:p>
            <a:endParaRPr sz="1200"/>
          </a:p>
          <a:p>
            <a:r>
              <a:rPr sz="1200"/>
              <a:t>Audit Logging has been enabled in the cluster with an Audit Policy located at /etc/kubernetes/audit/policy.yaml on cluster2-controlplane1.</a:t>
            </a:r>
          </a:p>
          <a:p>
            <a:endParaRPr sz="1200"/>
          </a:p>
          <a:p>
            <a:r>
              <a:rPr sz="1200"/>
              <a:t>Change the configuration so that only one backup of the logs is stored.</a:t>
            </a:r>
          </a:p>
          <a:p>
            <a:endParaRPr sz="1200"/>
          </a:p>
          <a:p>
            <a:r>
              <a:rPr sz="1200"/>
              <a:t>Alter the Policy in a way that it only stores logs:</a:t>
            </a:r>
          </a:p>
          <a:p>
            <a:endParaRPr sz="1200"/>
          </a:p>
          <a:p>
            <a:r>
              <a:rPr sz="1200"/>
              <a:t>From Secret resources, level Metadata</a:t>
            </a:r>
          </a:p>
          <a:p>
            <a:r>
              <a:rPr sz="1200"/>
              <a:t>From "system:nodes" userGroups, level RequestResponse</a:t>
            </a:r>
          </a:p>
          <a:p>
            <a:r>
              <a:rPr sz="1200"/>
              <a:t>After you altered the Policy make sure to empty the log file so it only contains entries according to your changes, like using truncate -s 0 /etc/kubernetes/audit/logs/audit.log.</a:t>
            </a:r>
          </a:p>
          <a:p>
            <a:endParaRPr sz="1200"/>
          </a:p>
          <a:p>
            <a:r>
              <a:rPr sz="1200"/>
              <a:t>NOTE: You can use jq to render json more readable. cat data.json | jq</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18 | Investigate Break-in via Audit Log</a:t>
            </a:r>
          </a:p>
        </p:txBody>
      </p:sp>
      <p:sp>
        <p:nvSpPr>
          <p:cNvPr id="3" name="Content Placeholder 2"/>
          <p:cNvSpPr>
            <a:spLocks noGrp="1"/>
          </p:cNvSpPr>
          <p:nvPr>
            <p:ph idx="1"/>
          </p:nvPr>
        </p:nvSpPr>
        <p:spPr/>
        <p:txBody>
          <a:bodyPr/>
          <a:lstStyle/>
          <a:p>
            <a:r>
              <a:rPr sz="1200"/>
              <a:t>Task weight: 4%</a:t>
            </a:r>
          </a:p>
          <a:p>
            <a:r>
              <a:rPr sz="1200"/>
              <a:t>Use context: kubectl config use-context infra-prod</a:t>
            </a:r>
          </a:p>
          <a:p>
            <a:endParaRPr sz="1200"/>
          </a:p>
          <a:p>
            <a:r>
              <a:rPr sz="1200"/>
              <a:t>Namespace security contains five Secrets of type Opaque which can be considered highly confidential. The latest Incident-Prevention-Investigation revealed that ServiceAccount p.auster had too broad access to the cluster for some time. This SA should've never had access to any Secrets in that Namespace.</a:t>
            </a:r>
          </a:p>
          <a:p>
            <a:endParaRPr sz="1200"/>
          </a:p>
          <a:p>
            <a:r>
              <a:rPr sz="1200"/>
              <a:t>Find out which Secrets in Namespace security this SA did access by looking at the Audit Logs under /opt/course/18/audit.log.</a:t>
            </a:r>
          </a:p>
          <a:p>
            <a:endParaRPr sz="1200"/>
          </a:p>
          <a:p>
            <a:r>
              <a:rPr sz="1200"/>
              <a:t>Change the password to any new string of only those Secrets that were accessed by this SA.</a:t>
            </a:r>
          </a:p>
          <a:p>
            <a:endParaRPr sz="1200"/>
          </a:p>
          <a:p>
            <a:r>
              <a:rPr sz="1200"/>
              <a:t>NOTE: You can use jq to render json more readable. cat data.json | jq</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19 | Immutable Root FileSystem</a:t>
            </a:r>
          </a:p>
        </p:txBody>
      </p:sp>
      <p:sp>
        <p:nvSpPr>
          <p:cNvPr id="3" name="Content Placeholder 2"/>
          <p:cNvSpPr>
            <a:spLocks noGrp="1"/>
          </p:cNvSpPr>
          <p:nvPr>
            <p:ph idx="1"/>
          </p:nvPr>
        </p:nvSpPr>
        <p:spPr/>
        <p:txBody>
          <a:bodyPr/>
          <a:lstStyle/>
          <a:p>
            <a:r>
              <a:rPr sz="1200"/>
              <a:t>Task weight: 2%</a:t>
            </a:r>
          </a:p>
          <a:p>
            <a:r>
              <a:rPr sz="1200"/>
              <a:t>Use context: kubectl config use-context workload-prod</a:t>
            </a:r>
          </a:p>
          <a:p>
            <a:endParaRPr sz="1200"/>
          </a:p>
          <a:p>
            <a:r>
              <a:rPr sz="1200"/>
              <a:t>The Deployment immutable-deployment in Namespace team-purple should run immutable, it's created from file /opt/course/19/immutable-deployment.yaml. Even after a successful break-in, it shouldn't be possible for an attacker to modify the filesystem of the running container.</a:t>
            </a:r>
          </a:p>
          <a:p>
            <a:endParaRPr sz="1200"/>
          </a:p>
          <a:p>
            <a:r>
              <a:rPr sz="1200"/>
              <a:t>Modify the Deployment in a way that no processes inside the container can modify the local filesystem, only /tmp directory should be writeable. Don't modify the Docker image.</a:t>
            </a:r>
          </a:p>
          <a:p>
            <a:endParaRPr sz="1200"/>
          </a:p>
          <a:p>
            <a:r>
              <a:rPr sz="1200"/>
              <a:t>Save the updated YAML under /opt/course/19/immutable-deployment-new.yaml and update the running Deployment.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2 | Runtime Security with Falco</a:t>
            </a:r>
          </a:p>
        </p:txBody>
      </p:sp>
      <p:sp>
        <p:nvSpPr>
          <p:cNvPr id="3" name="Content Placeholder 2"/>
          <p:cNvSpPr>
            <a:spLocks noGrp="1"/>
          </p:cNvSpPr>
          <p:nvPr>
            <p:ph idx="1"/>
          </p:nvPr>
        </p:nvSpPr>
        <p:spPr/>
        <p:txBody>
          <a:bodyPr/>
          <a:lstStyle/>
          <a:p>
            <a:r>
              <a:rPr sz="1200"/>
              <a:t>Task weight: 4%</a:t>
            </a:r>
          </a:p>
          <a:p>
            <a:r>
              <a:rPr sz="1200"/>
              <a:t>Use context: kubectl config use-context workload-prod</a:t>
            </a:r>
          </a:p>
          <a:p>
            <a:endParaRPr sz="1200"/>
          </a:p>
          <a:p>
            <a:r>
              <a:rPr sz="1200"/>
              <a:t>Falco is installed with default configuration on node cluster1-node1. Connect using ssh cluster1-node1. Use it to:</a:t>
            </a:r>
          </a:p>
          <a:p>
            <a:endParaRPr sz="1200"/>
          </a:p>
          <a:p>
            <a:r>
              <a:rPr sz="1200"/>
              <a:t>Find a Pod running image nginx which creates unwanted package management processes inside its container. Find a Pod running image httpd which modifies /etc/passwd. Save the Falco logs for case 1 under /opt/course/2/falco.log in format:</a:t>
            </a:r>
          </a:p>
          <a:p>
            <a:endParaRPr sz="1200"/>
          </a:p>
          <a:p>
            <a:r>
              <a:rPr sz="1200"/>
              <a:t> time-with-nanosconds,container-id,container-name,user-name</a:t>
            </a:r>
          </a:p>
          <a:p>
            <a:endParaRPr sz="1200"/>
          </a:p>
          <a:p>
            <a:r>
              <a:rPr sz="1200"/>
              <a:t>No other information should be in any line. Collect the logs for at least 30 seconds.</a:t>
            </a:r>
          </a:p>
          <a:p>
            <a:endParaRPr sz="1200"/>
          </a:p>
          <a:p>
            <a:r>
              <a:rPr sz="1200"/>
              <a:t>Afterwards remove the threads (both 1 and 2) by scaling the replicas of the Deployments that control the offending Pods down to 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20 | Update Kubernetes</a:t>
            </a:r>
          </a:p>
        </p:txBody>
      </p:sp>
      <p:sp>
        <p:nvSpPr>
          <p:cNvPr id="3" name="Content Placeholder 2"/>
          <p:cNvSpPr>
            <a:spLocks noGrp="1"/>
          </p:cNvSpPr>
          <p:nvPr>
            <p:ph idx="1"/>
          </p:nvPr>
        </p:nvSpPr>
        <p:spPr/>
        <p:txBody>
          <a:bodyPr/>
          <a:lstStyle/>
          <a:p>
            <a:pPr algn="l"/>
            <a:r>
              <a:rPr sz="1400"/>
              <a:t>Task weight: 8%</a:t>
            </a:r>
          </a:p>
          <a:p>
            <a:pPr algn="l"/>
            <a:endParaRPr sz="1400"/>
          </a:p>
          <a:p>
            <a:pPr algn="l"/>
            <a:r>
              <a:rPr sz="1400"/>
              <a:t>Use context: kubectl config use-context workload-stage</a:t>
            </a:r>
          </a:p>
          <a:p>
            <a:pPr algn="l"/>
            <a:endParaRPr sz="1400"/>
          </a:p>
          <a:p>
            <a:pPr algn="l"/>
            <a:r>
              <a:rPr sz="1400"/>
              <a:t>The cluster is running Kubernetes 1.24.7, update it to 1.25.2.</a:t>
            </a:r>
          </a:p>
          <a:p>
            <a:pPr algn="l"/>
            <a:endParaRPr sz="1400"/>
          </a:p>
          <a:p>
            <a:pPr algn="l"/>
            <a:r>
              <a:rPr sz="1400"/>
              <a:t>Use apt package manager and kubeadm for this.</a:t>
            </a:r>
          </a:p>
          <a:p>
            <a:pPr algn="l"/>
            <a:endParaRPr sz="1400"/>
          </a:p>
          <a:p>
            <a:pPr algn="l"/>
            <a:r>
              <a:rPr sz="1400"/>
              <a:t>Use ssh cluster3-controlplane1 and ssh cluster3-node1 to connect to the instances.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21 | Image Vulnerability Scanning</a:t>
            </a:r>
          </a:p>
        </p:txBody>
      </p:sp>
      <p:sp>
        <p:nvSpPr>
          <p:cNvPr id="3" name="Content Placeholder 2"/>
          <p:cNvSpPr>
            <a:spLocks noGrp="1"/>
          </p:cNvSpPr>
          <p:nvPr>
            <p:ph idx="1"/>
          </p:nvPr>
        </p:nvSpPr>
        <p:spPr/>
        <p:txBody>
          <a:bodyPr/>
          <a:lstStyle/>
          <a:p>
            <a:pPr algn="l"/>
            <a:r>
              <a:rPr sz="1400"/>
              <a:t>Task weight: 2%</a:t>
            </a:r>
          </a:p>
          <a:p>
            <a:pPr algn="l"/>
            <a:endParaRPr sz="1400"/>
          </a:p>
          <a:p>
            <a:pPr algn="l"/>
            <a:r>
              <a:rPr sz="1400"/>
              <a:t>(can be solved in any kubectl context)</a:t>
            </a:r>
          </a:p>
          <a:p>
            <a:pPr algn="l"/>
            <a:endParaRPr sz="1400"/>
          </a:p>
          <a:p>
            <a:pPr algn="l"/>
            <a:r>
              <a:rPr sz="1400"/>
              <a:t>The Vulnerability Scanner trivy is installed on your main terminal. Use it to scan the following images for known CVEs:</a:t>
            </a:r>
          </a:p>
          <a:p>
            <a:pPr algn="l"/>
            <a:endParaRPr sz="1400"/>
          </a:p>
          <a:p>
            <a:pPr algn="l"/>
            <a:r>
              <a:rPr sz="1400"/>
              <a:t>- nginx:1.16.1-alpine</a:t>
            </a:r>
          </a:p>
          <a:p>
            <a:pPr algn="l"/>
            <a:r>
              <a:rPr sz="1400"/>
              <a:t>- k8s.gcr.io/kube-apiserver:v1.18.0</a:t>
            </a:r>
          </a:p>
          <a:p>
            <a:pPr algn="l"/>
            <a:r>
              <a:rPr sz="1400"/>
              <a:t>- k8s.gcr.io/kube-controller-manager:v1.18.0</a:t>
            </a:r>
          </a:p>
          <a:p>
            <a:pPr algn="l"/>
            <a:r>
              <a:rPr sz="1400"/>
              <a:t>- docker.io/weaveworks/weave-kube:2.7.0</a:t>
            </a:r>
          </a:p>
          <a:p>
            <a:pPr algn="l"/>
            <a:endParaRPr sz="1400"/>
          </a:p>
          <a:p>
            <a:pPr algn="l"/>
            <a:r>
              <a:rPr sz="1400"/>
              <a:t>Write all images that don't contain the vulnerabilities CVE-2020-10878 or CVE-2020-1967 into /opt/course/21/good-images.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22 | Manual Static Security Analysis</a:t>
            </a:r>
          </a:p>
        </p:txBody>
      </p:sp>
      <p:sp>
        <p:nvSpPr>
          <p:cNvPr id="3" name="Content Placeholder 2"/>
          <p:cNvSpPr>
            <a:spLocks noGrp="1"/>
          </p:cNvSpPr>
          <p:nvPr>
            <p:ph idx="1"/>
          </p:nvPr>
        </p:nvSpPr>
        <p:spPr/>
        <p:txBody>
          <a:bodyPr/>
          <a:lstStyle/>
          <a:p>
            <a:pPr algn="l"/>
            <a:r>
              <a:rPr sz="1400"/>
              <a:t>Task weight: 3%</a:t>
            </a:r>
          </a:p>
          <a:p>
            <a:pPr algn="l"/>
            <a:endParaRPr sz="1400"/>
          </a:p>
          <a:p>
            <a:pPr algn="l"/>
            <a:r>
              <a:rPr sz="1400"/>
              <a:t>(can be solved in any kubectl context)</a:t>
            </a:r>
          </a:p>
          <a:p>
            <a:pPr algn="l"/>
            <a:endParaRPr sz="1400"/>
          </a:p>
          <a:p>
            <a:pPr algn="l"/>
            <a:r>
              <a:rPr sz="1400"/>
              <a:t>The Release Engineering Team has shared some YAML manifests and Dockerfiles with you to review. The files are located under /opt/course/22/files.</a:t>
            </a:r>
          </a:p>
          <a:p>
            <a:pPr algn="l"/>
            <a:endParaRPr sz="1400"/>
          </a:p>
          <a:p>
            <a:pPr algn="l"/>
            <a:r>
              <a:rPr sz="1400"/>
              <a:t>As a container security expert, you are asked to perform a manual static analysis and find out possible security issues with respect to unwanted credential exposure. Running processes as root is of no concern in this task.</a:t>
            </a:r>
          </a:p>
          <a:p>
            <a:pPr algn="l"/>
            <a:endParaRPr sz="1400"/>
          </a:p>
          <a:p>
            <a:pPr algn="l"/>
            <a:r>
              <a:rPr sz="1400"/>
              <a:t>Write the filenames which have issues into /opt/course/22/security-issues.</a:t>
            </a:r>
          </a:p>
          <a:p>
            <a:pPr algn="l"/>
            <a:endParaRPr sz="1400"/>
          </a:p>
          <a:p>
            <a:pPr algn="l"/>
            <a:r>
              <a:rPr sz="1400"/>
              <a:t>NOTE: In the Dockerfile and YAML manifests, assume that the referred files, folders, secrets and volume mounts are present. Disregard syntax or logic errors.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23</a:t>
            </a:r>
          </a:p>
        </p:txBody>
      </p:sp>
      <p:sp>
        <p:nvSpPr>
          <p:cNvPr id="3" name="Content Placeholder 2"/>
          <p:cNvSpPr>
            <a:spLocks noGrp="1"/>
          </p:cNvSpPr>
          <p:nvPr>
            <p:ph idx="1"/>
          </p:nvPr>
        </p:nvSpPr>
        <p:spPr/>
        <p:txBody>
          <a:bodyPr/>
          <a:lstStyle/>
          <a:p>
            <a:pPr algn="l"/>
            <a:r>
              <a:rPr sz="1400"/>
              <a:t>Use context: kubectl config use-context infra-prod</a:t>
            </a:r>
          </a:p>
          <a:p>
            <a:endParaRPr sz="1400"/>
          </a:p>
          <a:p>
            <a:r>
              <a:rPr sz="1400"/>
              <a:t>You have admin access to cluster2. There is also context gianna@infra-prod which authenticates as user gianna with the same cluster.</a:t>
            </a:r>
          </a:p>
          <a:p>
            <a:endParaRPr sz="1400"/>
          </a:p>
          <a:p>
            <a:r>
              <a:rPr sz="1400"/>
              <a:t>There are existing cluster-level RBAC resources in place to, among other things, ensure that user gianna can never read Secret contents cluster-wide. Confirm this is correct or restrict the existing RBAC resources to ensure this.</a:t>
            </a:r>
          </a:p>
          <a:p>
            <a:endParaRPr sz="1400"/>
          </a:p>
          <a:p>
            <a:r>
              <a:rPr sz="1400"/>
              <a:t>In addition, create more RBAC resources to allow user gianna to create Pods and Deployments in Namespaces security, restricted and internal. It's likely the user will receive these exact permissions as well for other Namespaces in the future.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24</a:t>
            </a:r>
          </a:p>
        </p:txBody>
      </p:sp>
      <p:sp>
        <p:nvSpPr>
          <p:cNvPr id="3" name="Content Placeholder 2"/>
          <p:cNvSpPr>
            <a:spLocks noGrp="1"/>
          </p:cNvSpPr>
          <p:nvPr>
            <p:ph idx="1"/>
          </p:nvPr>
        </p:nvSpPr>
        <p:spPr/>
        <p:txBody>
          <a:bodyPr/>
          <a:lstStyle/>
          <a:p>
            <a:pPr algn="l"/>
            <a:r>
              <a:rPr sz="1400"/>
              <a:t>Use context: kubectl config use-context infra-prod</a:t>
            </a:r>
          </a:p>
          <a:p>
            <a:endParaRPr sz="1400"/>
          </a:p>
          <a:p>
            <a:r>
              <a:rPr sz="1400"/>
              <a:t>There is an existing Open Policy Agent + Gatekeeper policy to enforce that all Namespaces need to have label security-level set. Extend the policy constraint and template so that all Namespaces also need to set label management-team. Any new Namespace creation without these two labels should be prevented.</a:t>
            </a:r>
          </a:p>
          <a:p>
            <a:endParaRPr sz="1400"/>
          </a:p>
          <a:p>
            <a:r>
              <a:rPr sz="1400"/>
              <a:t>Write the names of all existing Namespaces which violate the updated policy into /opt/course/p2/fix-namespaces.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25</a:t>
            </a:r>
          </a:p>
        </p:txBody>
      </p:sp>
      <p:sp>
        <p:nvSpPr>
          <p:cNvPr id="3" name="Content Placeholder 2"/>
          <p:cNvSpPr>
            <a:spLocks noGrp="1"/>
          </p:cNvSpPr>
          <p:nvPr>
            <p:ph idx="1"/>
          </p:nvPr>
        </p:nvSpPr>
        <p:spPr/>
        <p:txBody>
          <a:bodyPr/>
          <a:lstStyle/>
          <a:p>
            <a:pPr algn="l"/>
            <a:r>
              <a:rPr sz="1400"/>
              <a:t>Use context: kubectl config use-context workload-stage</a:t>
            </a:r>
          </a:p>
          <a:p>
            <a:endParaRPr sz="1400"/>
          </a:p>
          <a:p>
            <a:r>
              <a:rPr sz="1400"/>
              <a:t>A security scan result shows that there is an unknown miner process running on one of the Nodes in cluster3. The report states that the process is listening on port 6666. Kill the process and delete the binary.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26 - Trivy</a:t>
            </a:r>
          </a:p>
        </p:txBody>
      </p:sp>
      <p:sp>
        <p:nvSpPr>
          <p:cNvPr id="3" name="Content Placeholder 2"/>
          <p:cNvSpPr>
            <a:spLocks noGrp="1"/>
          </p:cNvSpPr>
          <p:nvPr>
            <p:ph idx="1"/>
          </p:nvPr>
        </p:nvSpPr>
        <p:spPr/>
        <p:txBody>
          <a:bodyPr/>
          <a:lstStyle/>
          <a:p>
            <a:pPr algn="l"/>
            <a:r>
              <a:rPr sz="1400"/>
              <a:t>There are a number of pods running in the 'spectacle' namespace. Identify and delete the pods which have CRITICAL vulnerabilities.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27 - ImagePolicyWebhook</a:t>
            </a:r>
          </a:p>
        </p:txBody>
      </p:sp>
      <p:sp>
        <p:nvSpPr>
          <p:cNvPr id="3" name="Content Placeholder 2"/>
          <p:cNvSpPr>
            <a:spLocks noGrp="1"/>
          </p:cNvSpPr>
          <p:nvPr>
            <p:ph idx="1"/>
          </p:nvPr>
        </p:nvSpPr>
        <p:spPr/>
        <p:txBody>
          <a:bodyPr/>
          <a:lstStyle/>
          <a:p>
            <a:pPr algn="l"/>
            <a:r>
              <a:rPr sz="1400"/>
              <a:t>We are required to deploy an ImagePolicyWebhook admission controller to secure the deployments that are made on our cluster by ensuring the below:</a:t>
            </a:r>
          </a:p>
          <a:p>
            <a:endParaRPr sz="1400"/>
          </a:p>
          <a:p>
            <a:r>
              <a:rPr sz="1400"/>
              <a:t>- Update and fix the issue on the /etc/kubernetes/pki/admission_configuration.yaml which will be used by ImagePolicyWebhook</a:t>
            </a:r>
          </a:p>
          <a:p>
            <a:r>
              <a:rPr sz="1400"/>
              <a:t>- Ensure that the policy is set to implicit deny.</a:t>
            </a:r>
          </a:p>
          <a:p>
            <a:r>
              <a:rPr sz="1400"/>
              <a:t>- Ensure the plugin is on the kube-api server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28 - PSP</a:t>
            </a:r>
          </a:p>
        </p:txBody>
      </p:sp>
      <p:sp>
        <p:nvSpPr>
          <p:cNvPr id="3" name="Content Placeholder 2"/>
          <p:cNvSpPr>
            <a:spLocks noGrp="1"/>
          </p:cNvSpPr>
          <p:nvPr>
            <p:ph idx="1"/>
          </p:nvPr>
        </p:nvSpPr>
        <p:spPr/>
        <p:txBody>
          <a:bodyPr/>
          <a:lstStyle/>
          <a:p>
            <a:pPr algn="l"/>
            <a:r>
              <a:rPr sz="1400"/>
              <a:t>Create a Pod Security Policy with the following conditions:</a:t>
            </a:r>
          </a:p>
          <a:p>
            <a:endParaRPr sz="1400"/>
          </a:p>
          <a:p>
            <a:r>
              <a:rPr sz="1400"/>
              <a:t>- PSP name: pod-psp</a:t>
            </a:r>
          </a:p>
          <a:p>
            <a:r>
              <a:rPr sz="1400"/>
              <a:t>- Not allow privileged pods</a:t>
            </a:r>
          </a:p>
          <a:p>
            <a:r>
              <a:rPr sz="1400"/>
              <a:t>- Allow volumes to mount on pod: secret, configMap</a:t>
            </a:r>
          </a:p>
          <a:p>
            <a:r>
              <a:rPr sz="1400"/>
              <a:t>- seLinux, runAsUser, fsGroup: RunAsAny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29 - Network Policy</a:t>
            </a:r>
          </a:p>
        </p:txBody>
      </p:sp>
      <p:sp>
        <p:nvSpPr>
          <p:cNvPr id="3" name="Content Placeholder 2"/>
          <p:cNvSpPr>
            <a:spLocks noGrp="1"/>
          </p:cNvSpPr>
          <p:nvPr>
            <p:ph idx="1"/>
          </p:nvPr>
        </p:nvSpPr>
        <p:spPr/>
        <p:txBody>
          <a:bodyPr/>
          <a:lstStyle/>
          <a:p>
            <a:pPr algn="l"/>
            <a:r>
              <a:rPr sz="1400"/>
              <a:t>Create a network policy called 'np-restriction' to the pod 'nginx-pod' in the namespace 'moon'.</a:t>
            </a:r>
          </a:p>
          <a:p>
            <a:endParaRPr sz="1400"/>
          </a:p>
          <a:p>
            <a:r>
              <a:rPr sz="1400"/>
              <a:t>Only allow pods to connect to the pod 'nginx-pod':</a:t>
            </a:r>
          </a:p>
          <a:p>
            <a:r>
              <a:rPr sz="1400"/>
              <a:t>- Pods in the namespace 'hello' (kubectl get ns --show-labels)</a:t>
            </a:r>
          </a:p>
          <a:p>
            <a:r>
              <a:rPr sz="1400"/>
              <a:t>- Pods with label 'app:backend' in any namespace.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3 | Apiserver Security</a:t>
            </a:r>
          </a:p>
        </p:txBody>
      </p:sp>
      <p:sp>
        <p:nvSpPr>
          <p:cNvPr id="3" name="Content Placeholder 2"/>
          <p:cNvSpPr>
            <a:spLocks noGrp="1"/>
          </p:cNvSpPr>
          <p:nvPr>
            <p:ph idx="1"/>
          </p:nvPr>
        </p:nvSpPr>
        <p:spPr/>
        <p:txBody>
          <a:bodyPr/>
          <a:lstStyle/>
          <a:p>
            <a:r>
              <a:rPr sz="1200"/>
              <a:t>Task weight: 3%</a:t>
            </a:r>
          </a:p>
          <a:p>
            <a:r>
              <a:rPr sz="1200"/>
              <a:t>Use context: kubectl config use-context workload-prod</a:t>
            </a:r>
          </a:p>
          <a:p>
            <a:endParaRPr sz="1200"/>
          </a:p>
          <a:p>
            <a:r>
              <a:rPr sz="1200"/>
              <a:t>You received a list from the DevSecOps team which performed a security investigation of the k8s cluster1 (workload-prod). The list states the following about the apiserver setup:</a:t>
            </a:r>
          </a:p>
          <a:p>
            <a:endParaRPr sz="1200"/>
          </a:p>
          <a:p>
            <a:r>
              <a:rPr sz="1200"/>
              <a:t>Accessible through a NodePort Service</a:t>
            </a:r>
          </a:p>
          <a:p>
            <a:r>
              <a:rPr sz="1200"/>
              <a:t>Change the apiserver setup so that:</a:t>
            </a:r>
          </a:p>
          <a:p>
            <a:endParaRPr sz="1200"/>
          </a:p>
          <a:p>
            <a:r>
              <a:rPr sz="1200"/>
              <a:t>Only accessible through a ClusterIP Service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30 - Network Policy</a:t>
            </a:r>
          </a:p>
        </p:txBody>
      </p:sp>
      <p:sp>
        <p:nvSpPr>
          <p:cNvPr id="3" name="Content Placeholder 2"/>
          <p:cNvSpPr>
            <a:spLocks noGrp="1"/>
          </p:cNvSpPr>
          <p:nvPr>
            <p:ph idx="1"/>
          </p:nvPr>
        </p:nvSpPr>
        <p:spPr/>
        <p:txBody>
          <a:bodyPr/>
          <a:lstStyle/>
          <a:p>
            <a:pPr algn="l"/>
            <a:r>
              <a:rPr sz="1400"/>
              <a:t>Create a network policy named all-deny and it should deny all ingress and egress traffic.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31 - Dockerfile best practice</a:t>
            </a:r>
          </a:p>
        </p:txBody>
      </p:sp>
      <p:sp>
        <p:nvSpPr>
          <p:cNvPr id="3" name="Content Placeholder 2"/>
          <p:cNvSpPr>
            <a:spLocks noGrp="1"/>
          </p:cNvSpPr>
          <p:nvPr>
            <p:ph idx="1"/>
          </p:nvPr>
        </p:nvSpPr>
        <p:spPr/>
        <p:txBody>
          <a:bodyPr/>
          <a:lstStyle/>
          <a:p>
            <a:pPr algn="l"/>
            <a:r>
              <a:rPr sz="1400"/>
              <a:t>Given a Dockerfile, analyse it and update it based on security best practices.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32 - RBAC &amp; SA</a:t>
            </a:r>
          </a:p>
        </p:txBody>
      </p:sp>
      <p:sp>
        <p:nvSpPr>
          <p:cNvPr id="3" name="Content Placeholder 2"/>
          <p:cNvSpPr>
            <a:spLocks noGrp="1"/>
          </p:cNvSpPr>
          <p:nvPr>
            <p:ph idx="1"/>
          </p:nvPr>
        </p:nvSpPr>
        <p:spPr/>
        <p:txBody>
          <a:bodyPr/>
          <a:lstStyle/>
          <a:p>
            <a:pPr algn="l"/>
            <a:r>
              <a:rPr sz="1400"/>
              <a:t>Create a service account named 'seminar-sa' on the namespace 'seminar'.</a:t>
            </a:r>
          </a:p>
          <a:p>
            <a:endParaRPr sz="1400"/>
          </a:p>
          <a:p>
            <a:r>
              <a:rPr sz="1400"/>
              <a:t>Create a new role named 'k8s-seminar' in the namespace 'seminar' which only allows 'create and update' operations only on resources of type 'pods' and 'deployments'.</a:t>
            </a:r>
          </a:p>
          <a:p>
            <a:endParaRPr sz="1400"/>
          </a:p>
          <a:p>
            <a:r>
              <a:rPr sz="1400"/>
              <a:t>Create a new rolebinding name 'k8s-seminar-bind' binding to the newly created role to the service account created previously named 'seminar-sa'.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33 - AppArmor</a:t>
            </a:r>
          </a:p>
        </p:txBody>
      </p:sp>
      <p:sp>
        <p:nvSpPr>
          <p:cNvPr id="3" name="Content Placeholder 2"/>
          <p:cNvSpPr>
            <a:spLocks noGrp="1"/>
          </p:cNvSpPr>
          <p:nvPr>
            <p:ph idx="1"/>
          </p:nvPr>
        </p:nvSpPr>
        <p:spPr/>
        <p:txBody>
          <a:bodyPr/>
          <a:lstStyle/>
          <a:p>
            <a:pPr algn="l"/>
            <a:r>
              <a:rPr sz="1400"/>
              <a:t>A pod has been created in the 'spectacle' namespace. However, there are a couple of issues with it:</a:t>
            </a:r>
          </a:p>
          <a:p>
            <a:endParaRPr sz="1400"/>
          </a:p>
          <a:p>
            <a:r>
              <a:rPr sz="1400"/>
              <a:t>- The pod has been created with privileged permissions</a:t>
            </a:r>
          </a:p>
          <a:p>
            <a:r>
              <a:rPr sz="1400"/>
              <a:t>- It allows read access</a:t>
            </a:r>
          </a:p>
          <a:p>
            <a:endParaRPr sz="1400"/>
          </a:p>
          <a:p>
            <a:r>
              <a:rPr sz="1400"/>
              <a:t>Use the AppArmor profile created at /etc/apparmor.d/spectacleapp</a:t>
            </a:r>
          </a:p>
          <a:p>
            <a:r>
              <a:rPr sz="1400"/>
              <a:t>Create a service account in the spectacle namespace called 'test-sa' and use this service account on the pod.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34 - Secret mounted on pod (volume)</a:t>
            </a:r>
          </a:p>
        </p:txBody>
      </p:sp>
      <p:sp>
        <p:nvSpPr>
          <p:cNvPr id="3" name="Content Placeholder 2"/>
          <p:cNvSpPr>
            <a:spLocks noGrp="1"/>
          </p:cNvSpPr>
          <p:nvPr>
            <p:ph idx="1"/>
          </p:nvPr>
        </p:nvSpPr>
        <p:spPr/>
        <p:txBody>
          <a:bodyPr/>
          <a:lstStyle/>
          <a:p>
            <a:pPr algn="l"/>
            <a:r>
              <a:rPr sz="1400"/>
              <a:t>Create a secret named 'secret1' in the 'seminar' namespace using details:</a:t>
            </a:r>
          </a:p>
          <a:p>
            <a:endParaRPr sz="1400"/>
          </a:p>
          <a:p>
            <a:r>
              <a:rPr sz="1400"/>
              <a:t>user: admin</a:t>
            </a:r>
          </a:p>
          <a:p>
            <a:r>
              <a:rPr sz="1400"/>
              <a:t>pass: P455W0RD</a:t>
            </a:r>
          </a:p>
          <a:p>
            <a:endParaRPr sz="1400"/>
          </a:p>
          <a:p>
            <a:r>
              <a:rPr sz="1400"/>
              <a:t>Create a pod named 'secretpod' in the namespace 'seminar' using the image nginx and mount the secret as a volume with 'readOnly' option.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35 - Seccomp</a:t>
            </a:r>
          </a:p>
        </p:txBody>
      </p:sp>
      <p:sp>
        <p:nvSpPr>
          <p:cNvPr id="3" name="Content Placeholder 2"/>
          <p:cNvSpPr>
            <a:spLocks noGrp="1"/>
          </p:cNvSpPr>
          <p:nvPr>
            <p:ph idx="1"/>
          </p:nvPr>
        </p:nvSpPr>
        <p:spPr/>
        <p:txBody>
          <a:bodyPr/>
          <a:lstStyle/>
          <a:p>
            <a:pPr algn="l"/>
            <a:r>
              <a:rPr sz="1400"/>
              <a:t>Create a new pod called 'nginx-auditing' in the 'alpha' namespace using the nginx image. Secure the syscalls that this pod uses by using the local seccomp profile in the pods security context. The auditing.json should be at the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36 - RuntimeClass</a:t>
            </a:r>
          </a:p>
        </p:txBody>
      </p:sp>
      <p:sp>
        <p:nvSpPr>
          <p:cNvPr id="3" name="Content Placeholder 2"/>
          <p:cNvSpPr>
            <a:spLocks noGrp="1"/>
          </p:cNvSpPr>
          <p:nvPr>
            <p:ph idx="1"/>
          </p:nvPr>
        </p:nvSpPr>
        <p:spPr/>
        <p:txBody>
          <a:bodyPr/>
          <a:lstStyle/>
          <a:p>
            <a:pPr algn="l"/>
            <a:r>
              <a:rPr sz="1400"/>
              <a:t>Create a RuntimeClass named 'gVisor' using the handler 'runsc'.</a:t>
            </a:r>
          </a:p>
          <a:p>
            <a:endParaRPr sz="1400"/>
          </a:p>
          <a:p>
            <a:r>
              <a:rPr sz="1400"/>
              <a:t>Create a pod named 'gVisor-pod' that uses the nginx image in the namespace 'test' which utilises the runtime class 'gVisor'.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37 - Kube-bench (1)</a:t>
            </a:r>
          </a:p>
        </p:txBody>
      </p:sp>
      <p:sp>
        <p:nvSpPr>
          <p:cNvPr id="3" name="Content Placeholder 2"/>
          <p:cNvSpPr>
            <a:spLocks noGrp="1"/>
          </p:cNvSpPr>
          <p:nvPr>
            <p:ph idx="1"/>
          </p:nvPr>
        </p:nvSpPr>
        <p:spPr/>
        <p:txBody>
          <a:bodyPr/>
          <a:lstStyle/>
          <a:p>
            <a:pPr algn="l"/>
            <a:r>
              <a:rPr sz="1400"/>
              <a:t>You have just read the kube-bench assessment report. Fix the tests that have FAIL status for the worker node configuration.</a:t>
            </a:r>
          </a:p>
          <a:p>
            <a:endParaRPr sz="1400"/>
          </a:p>
          <a:p>
            <a:r>
              <a:rPr sz="1400"/>
              <a:t>The kube-bench report gives issues such as (or close to):</a:t>
            </a:r>
          </a:p>
          <a:p>
            <a:r>
              <a:rPr sz="1400"/>
              <a:t>- 'authorisation mode is set as Always allowed'</a:t>
            </a:r>
          </a:p>
          <a:p>
            <a:r>
              <a:rPr sz="1400"/>
              <a:t>- 'Kernel defaults are not protected'</a:t>
            </a:r>
          </a:p>
          <a:p>
            <a:endParaRPr sz="1400"/>
          </a:p>
          <a:p>
            <a:r>
              <a:rPr sz="1400"/>
              <a:t>Make changes to the /var/lib/kubelet/config.yaml.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38 - Audit</a:t>
            </a:r>
          </a:p>
        </p:txBody>
      </p:sp>
      <p:sp>
        <p:nvSpPr>
          <p:cNvPr id="3" name="Content Placeholder 2"/>
          <p:cNvSpPr>
            <a:spLocks noGrp="1"/>
          </p:cNvSpPr>
          <p:nvPr>
            <p:ph idx="1"/>
          </p:nvPr>
        </p:nvSpPr>
        <p:spPr/>
        <p:txBody>
          <a:bodyPr/>
          <a:lstStyle/>
          <a:p>
            <a:pPr algn="l"/>
            <a:r>
              <a:rPr sz="1400"/>
              <a:t>Enable auditing in this Kubernetes cluster. Create a new audit policy file that will only log events based on the details:</a:t>
            </a:r>
          </a:p>
          <a:p>
            <a:endParaRPr sz="1400"/>
          </a:p>
          <a:p>
            <a:r>
              <a:rPr sz="1400"/>
              <a:t>Namespace: test</a:t>
            </a:r>
          </a:p>
          <a:p>
            <a:r>
              <a:rPr sz="1400"/>
              <a:t>Level: metadata</a:t>
            </a:r>
          </a:p>
          <a:p>
            <a:r>
              <a:rPr sz="1400"/>
              <a:t>Operations: delete &amp; update</a:t>
            </a:r>
          </a:p>
          <a:p>
            <a:r>
              <a:rPr sz="1400"/>
              <a:t>Resources: pods</a:t>
            </a:r>
          </a:p>
          <a:p>
            <a:r>
              <a:rPr sz="1400"/>
              <a:t>Log Path: /var/log/test-audit.log</a:t>
            </a:r>
          </a:p>
          <a:p>
            <a:r>
              <a:rPr sz="1400"/>
              <a:t>Audit file location: /etc/kubernetes/test-audit.yaml</a:t>
            </a:r>
          </a:p>
          <a:p>
            <a:r>
              <a:rPr sz="1400"/>
              <a:t>Maximum days to keep the logs: 20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39 - Falco</a:t>
            </a:r>
          </a:p>
        </p:txBody>
      </p:sp>
      <p:sp>
        <p:nvSpPr>
          <p:cNvPr id="3" name="Content Placeholder 2"/>
          <p:cNvSpPr>
            <a:spLocks noGrp="1"/>
          </p:cNvSpPr>
          <p:nvPr>
            <p:ph idx="1"/>
          </p:nvPr>
        </p:nvSpPr>
        <p:spPr/>
        <p:txBody>
          <a:bodyPr/>
          <a:lstStyle/>
          <a:p>
            <a:pPr algn="l"/>
            <a:r>
              <a:rPr sz="1400"/>
              <a:t>A pod in the 'space' namespace has produced an alert that a shell was opened in the container of this pod.</a:t>
            </a:r>
          </a:p>
          <a:p>
            <a:endParaRPr sz="1400"/>
          </a:p>
          <a:p>
            <a:r>
              <a:rPr sz="1400"/>
              <a:t>Find the falco rule that produces this alert and change the output to include the 'user id', 'container id', 'container image repo'.</a:t>
            </a:r>
          </a:p>
          <a:p>
            <a:endParaRPr sz="1400"/>
          </a:p>
          <a:p>
            <a:r>
              <a:rPr sz="1400"/>
              <a:t>Reference: https://github.com/moabukar/CKS-Exercises-Certified-Kubernetes-Security-Specialist/blob/main/7-mock-exam-questions/README.md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4 | Pod Security Standard</a:t>
            </a:r>
          </a:p>
        </p:txBody>
      </p:sp>
      <p:sp>
        <p:nvSpPr>
          <p:cNvPr id="3" name="Content Placeholder 2"/>
          <p:cNvSpPr>
            <a:spLocks noGrp="1"/>
          </p:cNvSpPr>
          <p:nvPr>
            <p:ph idx="1"/>
          </p:nvPr>
        </p:nvSpPr>
        <p:spPr/>
        <p:txBody>
          <a:bodyPr/>
          <a:lstStyle/>
          <a:p>
            <a:r>
              <a:rPr sz="1200"/>
              <a:t>Task weight: 8%</a:t>
            </a:r>
          </a:p>
          <a:p>
            <a:r>
              <a:rPr sz="1200"/>
              <a:t>Use context: kubectl config use-context workload-prod</a:t>
            </a:r>
          </a:p>
          <a:p>
            <a:endParaRPr sz="1200"/>
          </a:p>
          <a:p>
            <a:r>
              <a:rPr sz="1200"/>
              <a:t>There is Deployment container-host-hacker in Namespace team-red which mounts /run/containerd as a hostPath volume on the Node where its running. This means that the Pod can access various data about other containers running on the same Node.</a:t>
            </a:r>
          </a:p>
          <a:p>
            <a:endParaRPr sz="1200"/>
          </a:p>
          <a:p>
            <a:r>
              <a:rPr sz="1200"/>
              <a:t>To prevent this configure Namespace team-red to enforce the baseline Pod Security Standard. Once completed, delete the Pod of the Deployment mentioned above.</a:t>
            </a:r>
          </a:p>
          <a:p>
            <a:endParaRPr sz="1200"/>
          </a:p>
          <a:p>
            <a:r>
              <a:rPr sz="1200"/>
              <a:t>Check the ReplicaSet events and write the event/log lines containing the reason why the Pod isn't recreated into /opt/course/4/logs.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5 | CIS Benchmark</a:t>
            </a:r>
          </a:p>
        </p:txBody>
      </p:sp>
      <p:sp>
        <p:nvSpPr>
          <p:cNvPr id="3" name="Content Placeholder 2"/>
          <p:cNvSpPr>
            <a:spLocks noGrp="1"/>
          </p:cNvSpPr>
          <p:nvPr>
            <p:ph idx="1"/>
          </p:nvPr>
        </p:nvSpPr>
        <p:spPr/>
        <p:txBody>
          <a:bodyPr/>
          <a:lstStyle/>
          <a:p>
            <a:r>
              <a:rPr sz="1200"/>
              <a:t>Task weight: 3%</a:t>
            </a:r>
          </a:p>
          <a:p>
            <a:r>
              <a:rPr sz="1200"/>
              <a:t>Use context: kubectl config use-context infra-prod</a:t>
            </a:r>
          </a:p>
          <a:p>
            <a:endParaRPr sz="1200"/>
          </a:p>
          <a:p>
            <a:r>
              <a:rPr sz="1200"/>
              <a:t>You're ask to evaluate specific settings of cluster2 against the CIS Benchmark recommendations. Use the tool kube-bench which is already installed on the nodes.</a:t>
            </a:r>
          </a:p>
          <a:p>
            <a:endParaRPr sz="1200"/>
          </a:p>
          <a:p>
            <a:r>
              <a:rPr sz="1200"/>
              <a:t>Connect using ssh cluster2-controlplane1 and ssh cluster2-node1.</a:t>
            </a:r>
          </a:p>
          <a:p>
            <a:endParaRPr sz="1200"/>
          </a:p>
          <a:p>
            <a:r>
              <a:rPr sz="1200"/>
              <a:t>On the master node ensure (correct if necessary) that the CIS recommendations are set for:</a:t>
            </a:r>
          </a:p>
          <a:p>
            <a:endParaRPr sz="1200"/>
          </a:p>
          <a:p>
            <a:r>
              <a:rPr sz="1200"/>
              <a:t>The --profiling argument of the kube-controller-manager</a:t>
            </a:r>
          </a:p>
          <a:p>
            <a:endParaRPr sz="1200"/>
          </a:p>
          <a:p>
            <a:r>
              <a:rPr sz="1200"/>
              <a:t>The ownership of directory /var/lib/etcd</a:t>
            </a:r>
          </a:p>
          <a:p>
            <a:endParaRPr sz="1200"/>
          </a:p>
          <a:p>
            <a:r>
              <a:rPr sz="1200"/>
              <a:t>On the worker node ensure (correct if necessary) that the CIS recommendations are set for:</a:t>
            </a:r>
          </a:p>
          <a:p>
            <a:endParaRPr sz="1200"/>
          </a:p>
          <a:p>
            <a:r>
              <a:rPr sz="1200"/>
              <a:t>The permissions of the kubelet configuration /var/lib/kubelet/config.yaml</a:t>
            </a:r>
          </a:p>
          <a:p>
            <a:r>
              <a:rPr sz="1200"/>
              <a:t>The --client-ca-file argument of the kubelet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6 | Verify Platform Binaries</a:t>
            </a:r>
          </a:p>
        </p:txBody>
      </p:sp>
      <p:sp>
        <p:nvSpPr>
          <p:cNvPr id="3" name="Content Placeholder 2"/>
          <p:cNvSpPr>
            <a:spLocks noGrp="1"/>
          </p:cNvSpPr>
          <p:nvPr>
            <p:ph idx="1"/>
          </p:nvPr>
        </p:nvSpPr>
        <p:spPr/>
        <p:txBody>
          <a:bodyPr>
            <a:normAutofit lnSpcReduction="10000"/>
          </a:bodyPr>
          <a:lstStyle/>
          <a:p>
            <a:r>
              <a:rPr sz="1200" dirty="0"/>
              <a:t>Task weight: 2%</a:t>
            </a:r>
          </a:p>
          <a:p>
            <a:r>
              <a:rPr sz="1200" dirty="0"/>
              <a:t>(can be solved in any </a:t>
            </a:r>
            <a:r>
              <a:rPr sz="1200" dirty="0" err="1"/>
              <a:t>kubectl</a:t>
            </a:r>
            <a:r>
              <a:rPr sz="1200" dirty="0"/>
              <a:t> context)</a:t>
            </a:r>
          </a:p>
          <a:p>
            <a:endParaRPr sz="1200" dirty="0"/>
          </a:p>
          <a:p>
            <a:r>
              <a:rPr sz="1200" dirty="0"/>
              <a:t>There are four Kubernetes server binaries located at /opt/course/6/binaries. You're provided with the following verified sha512 values for these:</a:t>
            </a:r>
          </a:p>
          <a:p>
            <a:endParaRPr sz="1200" dirty="0"/>
          </a:p>
          <a:p>
            <a:r>
              <a:rPr sz="1200" dirty="0" err="1"/>
              <a:t>kube-apiserver</a:t>
            </a:r>
            <a:endParaRPr sz="1200" dirty="0"/>
          </a:p>
          <a:p>
            <a:r>
              <a:rPr sz="1200" dirty="0"/>
              <a:t>f417c0555bc0167355589dd1afe23be9bf909bf98312b1025f12015d1b58a1c62c9908c0067a7764fa35efdac7016a9efa8711a44425dd6692906a7c283f032c</a:t>
            </a:r>
          </a:p>
          <a:p>
            <a:endParaRPr sz="1200" dirty="0"/>
          </a:p>
          <a:p>
            <a:r>
              <a:rPr sz="1200" dirty="0" err="1"/>
              <a:t>kube</a:t>
            </a:r>
            <a:r>
              <a:rPr sz="1200" dirty="0"/>
              <a:t>-controller-manager</a:t>
            </a:r>
          </a:p>
          <a:p>
            <a:r>
              <a:rPr sz="1200" dirty="0"/>
              <a:t>60100cc725e91fe1a949e1b2d0474237844b5862556e25c2c655a33boa8225855ec5ee22fa4927e6c46a60d43a7c4403a27268f96fbb726307d1608b44f38a60</a:t>
            </a:r>
          </a:p>
          <a:p>
            <a:endParaRPr sz="1200" dirty="0"/>
          </a:p>
          <a:p>
            <a:r>
              <a:rPr sz="1200" dirty="0" err="1"/>
              <a:t>kube</a:t>
            </a:r>
            <a:r>
              <a:rPr sz="1200" dirty="0"/>
              <a:t>-proxy</a:t>
            </a:r>
          </a:p>
          <a:p>
            <a:r>
              <a:rPr sz="1200" dirty="0"/>
              <a:t>52f9d8ad045f8eee1d689619ef8ceef2d86d50c75a6a332653240d7ba5b2a114aca056d9e513984ade24358c9662714973c1960c62a5cb37dd375631c8a614c6</a:t>
            </a:r>
          </a:p>
          <a:p>
            <a:endParaRPr sz="1200" dirty="0"/>
          </a:p>
          <a:p>
            <a:r>
              <a:rPr sz="1200" dirty="0" err="1"/>
              <a:t>kubelet</a:t>
            </a:r>
            <a:endParaRPr sz="1200" dirty="0"/>
          </a:p>
          <a:p>
            <a:r>
              <a:rPr sz="1200" dirty="0"/>
              <a:t>4be40f2440619e990897cf956c32800dc96c2c983bf64519854a3309fa5aa21827991559f9c44595098e27e6f2ee4d64a3fdec6baba8a177881f20e3ec61e26c</a:t>
            </a:r>
          </a:p>
          <a:p>
            <a:endParaRPr sz="1200" dirty="0"/>
          </a:p>
          <a:p>
            <a:r>
              <a:rPr sz="1200" dirty="0"/>
              <a:t>Delete those binaries that don't match with the sha512 values above.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7 | Open Policy Agent</a:t>
            </a:r>
          </a:p>
        </p:txBody>
      </p:sp>
      <p:sp>
        <p:nvSpPr>
          <p:cNvPr id="3" name="Content Placeholder 2"/>
          <p:cNvSpPr>
            <a:spLocks noGrp="1"/>
          </p:cNvSpPr>
          <p:nvPr>
            <p:ph idx="1"/>
          </p:nvPr>
        </p:nvSpPr>
        <p:spPr/>
        <p:txBody>
          <a:bodyPr/>
          <a:lstStyle/>
          <a:p>
            <a:r>
              <a:rPr sz="1200"/>
              <a:t>Task weight: 6%</a:t>
            </a:r>
          </a:p>
          <a:p>
            <a:r>
              <a:rPr sz="1200"/>
              <a:t>Use context: kubectl config use-context infra-prod</a:t>
            </a:r>
          </a:p>
          <a:p>
            <a:endParaRPr sz="1200"/>
          </a:p>
          <a:p>
            <a:r>
              <a:rPr sz="1200"/>
              <a:t>The Open Policy Agent and Gatekeeper have been installed to, among other things, enforce blacklisting of certain image registries. Alter the existing constraint and/or template to also blacklist images from very-bad-registry.com.</a:t>
            </a:r>
          </a:p>
          <a:p>
            <a:endParaRPr sz="1200"/>
          </a:p>
          <a:p>
            <a:r>
              <a:rPr sz="1200"/>
              <a:t>Test it by creating a single Pod using image very-bad-registry.com/image in Namespace default, it shouldn't work.</a:t>
            </a:r>
          </a:p>
          <a:p>
            <a:endParaRPr sz="1200"/>
          </a:p>
          <a:p>
            <a:r>
              <a:rPr sz="1200"/>
              <a:t>You can also verify your changes by looking at the existing Deployment untrusted in Namespace default, it uses an image from the new untrusted source. The OPA contraint should throw violation messages for this 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Question 8 | Secure Kubernetes Dashboard</a:t>
            </a:r>
          </a:p>
        </p:txBody>
      </p:sp>
      <p:sp>
        <p:nvSpPr>
          <p:cNvPr id="3" name="Content Placeholder 2"/>
          <p:cNvSpPr>
            <a:spLocks noGrp="1"/>
          </p:cNvSpPr>
          <p:nvPr>
            <p:ph idx="1"/>
          </p:nvPr>
        </p:nvSpPr>
        <p:spPr/>
        <p:txBody>
          <a:bodyPr/>
          <a:lstStyle/>
          <a:p>
            <a:r>
              <a:rPr sz="1200"/>
              <a:t>Task weight: 3%</a:t>
            </a:r>
          </a:p>
          <a:p>
            <a:r>
              <a:rPr sz="1200"/>
              <a:t>Use context: kubectl config use-context workload-prod</a:t>
            </a:r>
          </a:p>
          <a:p>
            <a:endParaRPr sz="1200"/>
          </a:p>
          <a:p>
            <a:r>
              <a:rPr sz="1200"/>
              <a:t>The Kubernetes Dashboard is installed in Namespace kubernetes-dashboard and is configured to:</a:t>
            </a:r>
          </a:p>
          <a:p>
            <a:endParaRPr sz="1200"/>
          </a:p>
          <a:p>
            <a:r>
              <a:rPr sz="1200"/>
              <a:t>Allow users to "skip login"</a:t>
            </a:r>
          </a:p>
          <a:p>
            <a:r>
              <a:rPr sz="1200"/>
              <a:t>Allow insecure access (HTTP without authentication)</a:t>
            </a:r>
          </a:p>
          <a:p>
            <a:r>
              <a:rPr sz="1200"/>
              <a:t>Allow basic authentication</a:t>
            </a:r>
          </a:p>
          <a:p>
            <a:r>
              <a:rPr sz="1200"/>
              <a:t>Allow access from outside the cluster</a:t>
            </a:r>
          </a:p>
          <a:p>
            <a:r>
              <a:rPr sz="1200"/>
              <a:t>You are asked to make it more secure by:</a:t>
            </a:r>
          </a:p>
          <a:p>
            <a:endParaRPr sz="1200"/>
          </a:p>
          <a:p>
            <a:r>
              <a:rPr sz="1200"/>
              <a:t>Deny users to "skip login"</a:t>
            </a:r>
          </a:p>
          <a:p>
            <a:r>
              <a:rPr sz="1200"/>
              <a:t>Deny insecure access, enforce HTTPS (self signed certificates are ok for now)</a:t>
            </a:r>
          </a:p>
          <a:p>
            <a:r>
              <a:rPr sz="1200"/>
              <a:t>Add the --auto-generate-certificates argument</a:t>
            </a:r>
          </a:p>
          <a:p>
            <a:r>
              <a:rPr sz="1200"/>
              <a:t>Enforce authentication using a token (with possibility to use RBAC)</a:t>
            </a:r>
          </a:p>
          <a:p>
            <a:r>
              <a:rPr sz="1200"/>
              <a:t>Allow only cluster internal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 9 | AppArmor Profile</a:t>
            </a:r>
          </a:p>
        </p:txBody>
      </p:sp>
      <p:sp>
        <p:nvSpPr>
          <p:cNvPr id="3" name="Content Placeholder 2"/>
          <p:cNvSpPr>
            <a:spLocks noGrp="1"/>
          </p:cNvSpPr>
          <p:nvPr>
            <p:ph idx="1"/>
          </p:nvPr>
        </p:nvSpPr>
        <p:spPr/>
        <p:txBody>
          <a:bodyPr/>
          <a:lstStyle/>
          <a:p>
            <a:r>
              <a:rPr sz="1200"/>
              <a:t>Task weight: 3%</a:t>
            </a:r>
          </a:p>
          <a:p>
            <a:r>
              <a:rPr sz="1200"/>
              <a:t>Use context: kubectl config use-context workload-prod</a:t>
            </a:r>
          </a:p>
          <a:p>
            <a:endParaRPr sz="1200"/>
          </a:p>
          <a:p>
            <a:r>
              <a:rPr sz="1200"/>
              <a:t>Some containers need to run more secure and restricted. There is an existing AppArmor profile located at /opt/course/9/profile for this.</a:t>
            </a:r>
          </a:p>
          <a:p>
            <a:endParaRPr sz="1200"/>
          </a:p>
          <a:p>
            <a:r>
              <a:rPr sz="1200"/>
              <a:t>Install the AppArmor profile on Node cluster1-node1. Connect using ssh cluster1-node1.</a:t>
            </a:r>
          </a:p>
          <a:p>
            <a:endParaRPr sz="1200"/>
          </a:p>
          <a:p>
            <a:r>
              <a:rPr sz="1200"/>
              <a:t>Add label security=apparmor to the Node</a:t>
            </a:r>
          </a:p>
          <a:p>
            <a:endParaRPr sz="1200"/>
          </a:p>
          <a:p>
            <a:r>
              <a:rPr sz="1200"/>
              <a:t>Create a Deployment named apparmor in Namespace default with:</a:t>
            </a:r>
          </a:p>
          <a:p>
            <a:endParaRPr sz="1200"/>
          </a:p>
          <a:p>
            <a:r>
              <a:rPr sz="1200"/>
              <a:t>One replica of image nginx:1.19.2</a:t>
            </a:r>
          </a:p>
          <a:p>
            <a:r>
              <a:rPr sz="1200"/>
              <a:t>NodeSelector for security=apparmor</a:t>
            </a:r>
          </a:p>
          <a:p>
            <a:r>
              <a:rPr sz="1200"/>
              <a:t>Single container named c1 with the AppArmor profile enabled</a:t>
            </a:r>
          </a:p>
          <a:p>
            <a:r>
              <a:rPr sz="1200"/>
              <a:t>The Pod might not run properly with the profile enabled. Write the logs of the Pod into /opt/course/9/logs so another team can work on getting the application running.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1031</TotalTime>
  <Words>3461</Words>
  <Application>Microsoft Office PowerPoint</Application>
  <PresentationFormat>On-screen Show (4:3)</PresentationFormat>
  <Paragraphs>355</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Question 1 | Contexts</vt:lpstr>
      <vt:lpstr>Question 2 | Runtime Security with Falco</vt:lpstr>
      <vt:lpstr>Question 3 | Apiserver Security</vt:lpstr>
      <vt:lpstr>Question 4 | Pod Security Standard</vt:lpstr>
      <vt:lpstr>Question 5 | CIS Benchmark</vt:lpstr>
      <vt:lpstr>Question 6 | Verify Platform Binaries</vt:lpstr>
      <vt:lpstr>Question 7 | Open Policy Agent</vt:lpstr>
      <vt:lpstr>Question 8 | Secure Kubernetes Dashboard</vt:lpstr>
      <vt:lpstr>Question 9 | AppArmor Profile</vt:lpstr>
      <vt:lpstr>Question 10 | Container Runtime Sandbox gVisor</vt:lpstr>
      <vt:lpstr>Question 11 | Secrets in ETCD</vt:lpstr>
      <vt:lpstr>Question 12 | Hack Secrets</vt:lpstr>
      <vt:lpstr>Question 13 | Restrict access to Metadata Server</vt:lpstr>
      <vt:lpstr>Question 14 | Syscall Activity</vt:lpstr>
      <vt:lpstr>Question 15 | Configure TLS on Ingress</vt:lpstr>
      <vt:lpstr>Question 16 | Docker Image Attack Surface</vt:lpstr>
      <vt:lpstr>Question 17 | Audit Log Policy</vt:lpstr>
      <vt:lpstr>Question 18 | Investigate Break-in via Audit Log</vt:lpstr>
      <vt:lpstr>Question 19 | Immutable Root FileSystem</vt:lpstr>
      <vt:lpstr>Question 20 | Update Kubernetes</vt:lpstr>
      <vt:lpstr>Question 21 | Image Vulnerability Scanning</vt:lpstr>
      <vt:lpstr>Question 22 | Manual Static Security Analysis</vt:lpstr>
      <vt:lpstr>Question 23</vt:lpstr>
      <vt:lpstr>Question 24</vt:lpstr>
      <vt:lpstr>Question 25</vt:lpstr>
      <vt:lpstr>Question 26 - Trivy</vt:lpstr>
      <vt:lpstr>Question 27 - ImagePolicyWebhook</vt:lpstr>
      <vt:lpstr>Question 28 - PSP</vt:lpstr>
      <vt:lpstr>Question 29 - Network Policy</vt:lpstr>
      <vt:lpstr>Question 30 - Network Policy</vt:lpstr>
      <vt:lpstr>Question 31 - Dockerfile best practice</vt:lpstr>
      <vt:lpstr>Question 32 - RBAC &amp; SA</vt:lpstr>
      <vt:lpstr>Question 33 - AppArmor</vt:lpstr>
      <vt:lpstr>Question 34 - Secret mounted on pod (volume)</vt:lpstr>
      <vt:lpstr>Question 35 - Seccomp</vt:lpstr>
      <vt:lpstr>Question 36 - RuntimeClass</vt:lpstr>
      <vt:lpstr>Question 37 - Kube-bench (1)</vt:lpstr>
      <vt:lpstr>Question 38 - Audit</vt:lpstr>
      <vt:lpstr>Question 39 - Falco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1 | Contexts</dc:title>
  <dc:subject/>
  <dc:creator>Ram Nath</dc:creator>
  <cp:keywords/>
  <dc:description>generated using python-pptx</dc:description>
  <cp:lastModifiedBy>Ram Nath</cp:lastModifiedBy>
  <cp:revision>7</cp:revision>
  <dcterms:created xsi:type="dcterms:W3CDTF">2013-01-27T09:14:16Z</dcterms:created>
  <dcterms:modified xsi:type="dcterms:W3CDTF">2023-11-17T04:58:59Z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2023-11-16T11:48:35Z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d8cc5800-3c8a-4e6f-b80e-c38cdf0317d8</vt:lpwstr>
  </property>
  <property fmtid="{D5CDD505-2E9C-101B-9397-08002B2CF9AE}" pid="7" name="MSIP_Label_defa4170-0d19-0005-0004-bc88714345d2_ActionId">
    <vt:lpwstr>a1f6bd93-1594-4c8d-89e9-bc2b0b511b71</vt:lpwstr>
  </property>
  <property fmtid="{D5CDD505-2E9C-101B-9397-08002B2CF9AE}" pid="8" name="MSIP_Label_defa4170-0d19-0005-0004-bc88714345d2_ContentBits">
    <vt:lpwstr>0</vt:lpwstr>
  </property>
</Properties>
</file>