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568" r:id="rId2"/>
    <p:sldId id="56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4" r:id="rId22"/>
    <p:sldId id="595" r:id="rId23"/>
    <p:sldId id="596" r:id="rId24"/>
    <p:sldId id="597" r:id="rId25"/>
    <p:sldId id="598" r:id="rId26"/>
    <p:sldId id="602" r:id="rId27"/>
    <p:sldId id="600" r:id="rId28"/>
    <p:sldId id="601" r:id="rId29"/>
    <p:sldId id="603" r:id="rId30"/>
    <p:sldId id="590" r:id="rId31"/>
    <p:sldId id="604" r:id="rId32"/>
    <p:sldId id="605" r:id="rId33"/>
    <p:sldId id="606" r:id="rId34"/>
    <p:sldId id="607" r:id="rId35"/>
    <p:sldId id="591" r:id="rId36"/>
    <p:sldId id="593" r:id="rId37"/>
    <p:sldId id="608" r:id="rId38"/>
    <p:sldId id="609" r:id="rId39"/>
    <p:sldId id="610" r:id="rId40"/>
    <p:sldId id="613" r:id="rId41"/>
    <p:sldId id="614" r:id="rId42"/>
    <p:sldId id="611" r:id="rId43"/>
    <p:sldId id="612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25" r:id="rId55"/>
    <p:sldId id="626" r:id="rId56"/>
    <p:sldId id="49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>
        <p:scale>
          <a:sx n="60" d="100"/>
          <a:sy n="60" d="100"/>
        </p:scale>
        <p:origin x="-164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7EF9-30CF-4AAE-9D17-255FBED9613B}" type="datetimeFigureOut">
              <a:rPr lang="en-US" smtClean="0"/>
              <a:t>05-Mar-20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CC4F-146D-459C-911E-E0CC49939F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AMaster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3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3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251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7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0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CE611-81BB-4F68-9DCE-7122D6BF5A21}" type="datetimeFigureOut">
              <a:rPr lang="en-IN" smtClean="0"/>
              <a:pPr/>
              <a:t>05-03-2020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0EB92-6F84-4A9E-9A59-D2D5AB2121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2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4864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737360"/>
            <a:ext cx="82296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sz="2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sz="2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sz="20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2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u="none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QMaster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6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6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93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567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567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hp:1235/customers/%7bcustomerid%7d/stocks" TargetMode="Externa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tock-microservice/" TargetMode="Externa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  <a:buSzPct val="75000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6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Microservice Architecture with Spring Boot</a:t>
            </a: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- Guru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50793"/>
            <a:ext cx="2992793" cy="91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46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Microservices - Drawbacks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Developers must deal with the additional complexity of creating a distributed 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implement the inter-service communication mechanism and deal with partial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failure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Implementing requests that span multiple services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challenging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Testing the interactions between services is more difficult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Implementing requests that span multiple services requires careful coordination between the teams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Developer tools/IDEs are oriented on building monolithic applications and don’t provide explicit support for developing distributed applications.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Microservices - Drawbacks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Deployment complexity. In production, there is also the operational complexity of deploying and managing a system comprised of many different services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Increased memory consumption. The microservice architecture replaces N monolithic application instances with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NxM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services instances. If each service runs in its own JVM (or equivalent), which is usually necessary to isolate the instances, then there is the overhead of M times as many JVM runtimes.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to use Microservices? - Usecases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Based on situation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During the first version of any application, this architecture is not needed (application is going to be relatively small &amp; simple)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But, when the application evolves over period of time, developing distributed architecture will slow down the development viz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Adding more features (you can’t pull the fat war files)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Need to scale individual modules/services 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Autonomous team development is required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Devlopment, testing and deployment should not take more time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Ecosystem: tools and infrastructure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Infrastructure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Where should I host my microservices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 (Amazon Web services, Azure, Oracle cloud etc.)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Orchestration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How should I manage the containers that host my microservices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 (dockers, Kubernetes etc.)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API Gateways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How should I expose, secure and manage access to my microservices via APIs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 Gate keeper between clients and microservices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Service Meshes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How should I manage the service-to-service communication between my microservices?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Should I consider consuming cloud resources in a “pay-as-you-go” model or pre-purchase the capacity I need?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How should I secure my containers and infrastructure?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How can I monitor the health and performance of my microservices and hosts?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Load Balancing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as Netscaler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6" name="Picture 5" descr="server side Load Balanc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907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2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Load Balancing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Java EE architecture, we deploy our war/ear files into multiple application servers,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create a pool of server and put a load balancer (Netscaler) in front of it, which has a public IP.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client makes a request using that public IP, and Netscaler decides in which internal application server it forwards the request by round robin or sticky session algorithm.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 it server side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11375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 side Load Balancing - Problems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or more servers stop responding, we have to manually remove those servers from the load balancer by updating the IP table of the load balancer.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Another problem is that we have to implement a failover policy to provide the client with a seamless experience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 microservices DON’T USE SERVER SIDE LOAD BALANCING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Side Load Balancing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be using Eureka server for registering the microservices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contains a list of registered microservices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one microservice wants to communicate to another, it looks up the service registry using DiscoveryClient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Client side load balancing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maintains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algorithm like round robin or zone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Consul is another Microservices Discovery Server/tool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Side Load Balancing - Benefits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service registry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always updates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itself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one instance goes down, it removes it from its registry, so when the client side load balancer talks to the Eureka server, it always updates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itself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manual intervention- unlike server side load balancing- to remove an instance.</a:t>
            </a:r>
          </a:p>
        </p:txBody>
      </p:sp>
    </p:spTree>
    <p:extLst>
      <p:ext uri="{BB962C8B-B14F-4D97-AF65-F5344CB8AC3E}">
        <p14:creationId xmlns:p14="http://schemas.microsoft.com/office/powerpoint/2010/main" val="11616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Eureka?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Eureka is the Netflix Service Discovery Server and Client.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Eureka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Server is using Spring Cloud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When a client registers with Eureka, it provides meta-data about itself such as host and port, health indicator URL, home page etc.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Eureka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receives heartbeat messages from each instance belonging to a service.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heartbeat fails over a configurable timetable, the instance is normally removed from the registry.</a:t>
            </a:r>
          </a:p>
        </p:txBody>
      </p:sp>
    </p:spTree>
    <p:extLst>
      <p:ext uri="{BB962C8B-B14F-4D97-AF65-F5344CB8AC3E}">
        <p14:creationId xmlns:p14="http://schemas.microsoft.com/office/powerpoint/2010/main" val="8524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/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Microservices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Monolithic vs. Microservices architecture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Benefits and Drawbacks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Ecosystem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 Tools / Infrastructure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Microservices usecases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Microservices with Boot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Designing Microservices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Endpoints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a Eureka Service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Synchronous and Asynchronous Communication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Microservices capability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- HelloWorld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demo, we will see how to create a simple microservice that returns “HelloWorld”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register this microservice in Eureka server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start Eureka server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we will create a program to discover this microservice and access it.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1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- HelloWorld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create two maven project: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Maven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Microservice-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DiscoveryServer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(could be any name)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will be playing the role of microservice registry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run this project, it will show all the microservices listing in this registry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registry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0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- HelloWorld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Maven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Project: HelloWorldMicroservice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be creating the Controller classes with methods to map to specific URI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be returning either view or Response body from these methods based on HTTP method types (GET, POST, DELETE, PUT etc.)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8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- HelloWorld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Discovery Service project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Microservice-DiscoveryServer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we will create application.yml or application.properties file to specify the port #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HelloWorld microservice project, we create application.yml or application.properties file to specify the port#, name under which this microservice to be registered and the Discovery service access (URL of the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 – pom.xml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the following dependencies in our pom.xml file (Discovery Service Server)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First, we need spring-boot-starter-parent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&lt;parent&gt;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&lt;groupId&gt;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org.springframework.boot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&lt;/groupId&gt;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artifactId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&gt;spring-boot-starter-parent&lt;/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artifactId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&lt;version&gt;1.5.3.RELEASE&lt;/version&gt;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relativePath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/&gt;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&lt;/parent&gt;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6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 – pom.xml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the following dependencies in our pom.xml file (for Discovery Service Server)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spring-cloud-starter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spring-cloud-starter-eureka-server (for registration server)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But,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Spring Cloud Starter Eureka Server (deprecated, please use spring-cloud-starter-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netflix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-eureka-server)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1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spring cloud?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Microservice infrastructure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Cloud provides tools for developers to quickly build some of the common patterns in distributed systems (e.g. configuration management, service discovery, circuit breakers, intelligent routing, micro-proxy, control bus, one-time tokens, global locks, leadership election, distributed sessions, cluster 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we need this in our dependency list.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5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Configuration (application.yml)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“application.yml” under /</a:t>
            </a:r>
            <a:r>
              <a:rPr lang="en-US" dirty="0" err="1" smtClean="0"/>
              <a:t>src</a:t>
            </a:r>
            <a:r>
              <a:rPr lang="en-US" dirty="0" smtClean="0"/>
              <a:t>/main/resources folder (Mainly the host and the port #)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 Configure this Discovery Server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eureka: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instance: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hostname: localhost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client: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registerWithEureka: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fetchRegistry: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# HTTP (Tomcat) port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server: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port: 4567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9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order to run this registry server, we need to create a Java class as a Spring Boot Application and invoke run method: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28</a:t>
            </a:fld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 r="21361" b="50000"/>
          <a:stretch/>
        </p:blipFill>
        <p:spPr bwMode="auto">
          <a:xfrm>
            <a:off x="131379" y="3276600"/>
            <a:ext cx="8686800" cy="278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right click and run this main class as Spring Boot application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open a browser and point to this 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http://localhost:4567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see Eurkera server’s home page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this point, no microservice has been registered, so you won’t see any microservice instance in Eureka’s home page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2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to Microservices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Microservices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known as the microservice architecture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architectural style that structures an application as a collection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services.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Microservices = a collection of services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break the entire application into smaller applications, each one can independently work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small applications can be developed, deployed and maintained independently.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Viewing Eureka Home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30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1" t="4958" r="2181" b="11207"/>
          <a:stretch/>
        </p:blipFill>
        <p:spPr bwMode="auto">
          <a:xfrm>
            <a:off x="49924" y="1447800"/>
            <a:ext cx="8941676" cy="421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4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producer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let's create another Java project for producing HelloWorld microservice and registers in Eureka 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Apache Maven project: Project name: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HelloWorldMicroservice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the same dependencies in pom.xml from the previous project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3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Controller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@RestController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HelloWorldController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@RequestMapping("/hello")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sayHello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return "Hello World Microservice";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2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Configuration (application.yml)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33</a:t>
            </a:fld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 r="42566" b="46121"/>
          <a:stretch/>
        </p:blipFill>
        <p:spPr bwMode="auto">
          <a:xfrm>
            <a:off x="990600" y="2362200"/>
            <a:ext cx="7472855" cy="35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2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Microservice – HelloWorld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class (Application)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34</a:t>
            </a:fld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" r="28553" b="57866"/>
          <a:stretch/>
        </p:blipFill>
        <p:spPr bwMode="auto">
          <a:xfrm>
            <a:off x="328448" y="1676400"/>
            <a:ext cx="8382000" cy="234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848" y="4267200"/>
            <a:ext cx="8229600" cy="16002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Run this as Spring Boot application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browser and point to </a:t>
            </a:r>
            <a:r>
              <a:rPr lang="en-US" sz="2800" dirty="0">
                <a:hlinkClick r:id="rId3"/>
              </a:rPr>
              <a:t>http://localhost:4567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would see HelloWorld microservice is registered now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HelloWorld-microservice in Eureka listing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35</a:t>
            </a:fld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" r="2580" b="11854"/>
          <a:stretch/>
        </p:blipFill>
        <p:spPr bwMode="auto">
          <a:xfrm>
            <a:off x="44669" y="1689538"/>
            <a:ext cx="8747398" cy="41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953000" y="2514600"/>
            <a:ext cx="3505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Accessing HelloWorld Microservice in browser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36</a:t>
            </a:fld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1" b="6250"/>
          <a:stretch/>
        </p:blipFill>
        <p:spPr bwMode="auto">
          <a:xfrm>
            <a:off x="1773095" y="1600200"/>
            <a:ext cx="498821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568668" y="1576555"/>
            <a:ext cx="3505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annotations we used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@EnableEurekaServer: Use in the Spring boot application class to enable the service registry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@SpringBootApplication: This mentions that the application is a Spring Boot Application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@EnableDiscoveryClient: Use this so that this microservice name can be discovered in the registry	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this annotation mainly in the microservice class (not the service registry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4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Hands 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another microservice with the name “Welcome-microservice”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 controller class to map the following URI: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/info: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Displays “This is welcome microservice” in &lt;h1&gt; tag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/welcome: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Displays “Welcome” in &lt;h1&gt;tag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this in Eureka server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Verify that in browser, you see two microservices now and also access the above two URIs.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Study: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Customer Portfolio Management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Let’s create the following two microservices: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Customer microservice to add, delete, update and list the customer details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Stock microservices to add, delete, update and list the Stock details 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Verify these two microservices working independently</a:t>
            </a:r>
          </a:p>
          <a:p>
            <a:pPr lvl="1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Web Application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724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 an eCommerce  application that takes orders from the customers, verifies the inventories and the customers’ credits and ships them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Flipkart, Amazon etc.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traditional method: We have many modules under one umbrella artifact (.war file)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Products module (Listing our products)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details module (Maintaining customers)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Shopping module (add items to the cart)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Payment module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Study: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Customer Portfolio Management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Designing customer class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81400"/>
          </a:xfrm>
        </p:spPr>
        <p:txBody>
          <a:bodyPr/>
          <a:lstStyle/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Customer class has the following properties</a:t>
            </a:r>
          </a:p>
          <a:p>
            <a:pPr lvl="2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customerId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customerName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Address add (user defined class)</a:t>
            </a:r>
          </a:p>
          <a:p>
            <a:pPr lvl="2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stockIds[] (contains a list of stock ids)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6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Study: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Customer Portfolio Management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Designing Address class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81400"/>
          </a:xfrm>
        </p:spPr>
        <p:txBody>
          <a:bodyPr/>
          <a:lstStyle/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Address class has the following properties</a:t>
            </a:r>
          </a:p>
          <a:p>
            <a:pPr lvl="2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flatNo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streetName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String city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pinCode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2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Take this use case: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customer has 5 stocks with him/her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Customer details (name, address) are found in Customer microservice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Stock details (name, price) are found in Stock microservice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Now, we want to list out all stocks of a particular customer</a:t>
            </a:r>
          </a:p>
          <a:p>
            <a:pPr lvl="1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8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REST API (end point) for this use case would be:</a:t>
            </a:r>
          </a:p>
          <a:p>
            <a:pPr lvl="2"/>
            <a:r>
              <a:rPr lang="en-US" sz="3200" dirty="0">
                <a:latin typeface="Times New Roman" pitchFamily="18" charset="0"/>
                <a:cs typeface="Times New Roman" pitchFamily="18" charset="0"/>
                <a:hlinkClick r:id="rId2"/>
              </a:rPr>
              <a:t>http://hp:1235/customers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2"/>
              </a:rPr>
              <a:t>/{customerid}/stocks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Customer microservice should first find out all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stockids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of the given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customerid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can write controller in Customer microservice to accomplish this</a:t>
            </a:r>
          </a:p>
          <a:p>
            <a:pPr lvl="1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4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Now, we have a list of stockIds of a given customerId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Let’s iterate all the stockIds from this array, give this stockId and get the stock details from Stock microservice (another microservice) as an ArrayList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3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somehow, the Customer microservice should know about Stock microservice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easily obtained by looking at the exposed service url: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STOCK-MICROSERVICE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(application.yml file of Stock microservice)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 method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CustomerApplication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gives you an object of RemoteStockRepository (some meaningful name) by giving this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its constructor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another method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CustomerApplication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gives an object of RestTemplate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7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46</a:t>
            </a:fld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" r="6579" b="6250"/>
          <a:stretch/>
        </p:blipFill>
        <p:spPr bwMode="auto">
          <a:xfrm>
            <a:off x="228600" y="1066800"/>
            <a:ext cx="8707772" cy="461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7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 - RestTemplate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RestTemplate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used to make HTTP Rest Calls (REST Client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Usually, when you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want to make an HTTP Call,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to create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HttpClient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pass request and form parameters, setup accept headers and perform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unmarshalling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response, all by yourself,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Rest Templates tries to take the pain away by abstracting all these details from you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3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 - RestTemplate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There are six methods available: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HttpHeaders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headForHeaders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(String, String)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pubilc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ResponseEntity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&lt;String&gt; exchange(URI,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HttpMethod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methodType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HttpEntity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&lt;String&gt; entity,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String.class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getForObject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(String, Class, String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URI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postForLocation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(String, Object, String)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void delete(String, String)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void put(String, Object, String)</a:t>
            </a:r>
          </a:p>
          <a:p>
            <a:pPr lvl="1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1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 –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RemoteStockRepository class (user-defined)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49</a:t>
            </a:fld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 r="2580" b="8836"/>
          <a:stretch/>
        </p:blipFill>
        <p:spPr bwMode="auto">
          <a:xfrm>
            <a:off x="152400" y="1676400"/>
            <a:ext cx="8737673" cy="431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0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Web Application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333500"/>
            <a:ext cx="68199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1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Now, you can call the methods from this RemoteStockRepository methods from the CustomerController method:</a:t>
            </a:r>
          </a:p>
          <a:p>
            <a:pPr lvl="1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Define a method getCustomerStock() in CustomerController class for GET HTTP request</a:t>
            </a:r>
          </a:p>
          <a:p>
            <a:pPr lvl="1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Accept a customer id in this method</a:t>
            </a:r>
          </a:p>
          <a:p>
            <a:pPr lvl="1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Look for the Customer object for this id</a:t>
            </a:r>
          </a:p>
          <a:p>
            <a:pPr lvl="1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Get the array of stock ids from the Customer object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every stock id, access Stock microservice, get the Stock details (name, amount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Add this Stock object into ArrayList and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5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Microservices communication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51</a:t>
            </a:fld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9" r="2095" b="6250"/>
          <a:stretch/>
        </p:blipFill>
        <p:spPr bwMode="auto">
          <a:xfrm>
            <a:off x="304800" y="1600200"/>
            <a:ext cx="8513172" cy="429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2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Hands 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microservice “SecurityBond”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information we should get is: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Security Bond Id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issueType (‘public’ or ‘private’)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issuerName:ICICI Bank Limited, L&amp;T Finance Ltd.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ISIN: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International Securities Identification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Symbol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totalNumberOfBonds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faceValue	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issuePrice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3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Hands 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every customer should have: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list of Stocks (already implemented)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list of security bonds (need to implement)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should be able to access SecurityBond microservice independently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security bond: Fetch details about this bond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all available security bond details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0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Hands 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given customer id, it should communicate to both Stock microservice and SecurityBond microservice and list out the details as: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CustomerId: 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Customer Name, Address, List of stock details, List of SecurityBond details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8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microservice?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our application is made up of the following microservices: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microservice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Stock microservice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SecurityBond microservice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one microservice fails, then the others can still work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(THIS IS THE ADVANTAGE)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testing purpose, you can shutdown Stock microservice and try to access others, it should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0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56</a:t>
            </a:fld>
            <a:endParaRPr lang="en-IN" dirty="0"/>
          </a:p>
        </p:txBody>
      </p:sp>
      <p:sp>
        <p:nvSpPr>
          <p:cNvPr id="5" name="Subtitle 3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Microservices Architecuture with Spring Boot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Web Application Architecture - Issues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724400"/>
          </a:xfrm>
        </p:spPr>
        <p:txBody>
          <a:bodyPr/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Assume the Payment Service is down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All other services would be down too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other services (Product Service, Customer Service, Shopping Service) will not be accessible.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Reason?</a:t>
            </a:r>
          </a:p>
          <a:p>
            <a:pPr lvl="1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All services are implemented a collection of Servlets / JSPs</a:t>
            </a:r>
          </a:p>
          <a:p>
            <a:pPr lvl="1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These services are put into a single .war file</a:t>
            </a:r>
          </a:p>
          <a:p>
            <a:pPr lvl="1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Either all services are available or none</a:t>
            </a:r>
          </a:p>
          <a:p>
            <a:pPr marL="457200" lvl="1" indent="0">
              <a:buNone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Web Application Architecture - Issues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724400"/>
          </a:xfrm>
        </p:spPr>
        <p:txBody>
          <a:bodyPr/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While the customer browse through the product list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They don’t need Payment service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They don’t need Shopping service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In a monolithic architecture, a single NullPointerException in a Product Service (for instance) is just enough to bring down the whole application.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So, the customers who want to browse the product list will be affected to a greater extend.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Microservices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In Microservices architecture, the entire application is broken into smaller applications called services.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Enables SOC (Separation of Concerns)</a:t>
            </a:r>
          </a:p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47900"/>
            <a:ext cx="72675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Microservices - Benefits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Improved maintainability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each service is relatively small and so is easier to understand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change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Better testability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services are smaller and faster to test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Better deployability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services can be deployed independently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 Grey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16289</TotalTime>
  <Words>2576</Words>
  <Application>Microsoft Office PowerPoint</Application>
  <PresentationFormat>On-screen Show (4:3)</PresentationFormat>
  <Paragraphs>340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MG Grey Theme</vt:lpstr>
      <vt:lpstr>PowerPoint Presentation</vt:lpstr>
      <vt:lpstr>Agenda</vt:lpstr>
      <vt:lpstr>Introduction to Microservices </vt:lpstr>
      <vt:lpstr>Traditional Web Application Architecture</vt:lpstr>
      <vt:lpstr>Traditional Web Application Architecture</vt:lpstr>
      <vt:lpstr>Traditional Web Application Architecture - Issues</vt:lpstr>
      <vt:lpstr>Traditional Web Application Architecture - Issues</vt:lpstr>
      <vt:lpstr>Microservices architecture</vt:lpstr>
      <vt:lpstr>Microservices - Benefits</vt:lpstr>
      <vt:lpstr>Microservices - Drawbacks</vt:lpstr>
      <vt:lpstr>Microservices - Drawbacks</vt:lpstr>
      <vt:lpstr>When to use Microservices? - Usecases</vt:lpstr>
      <vt:lpstr>Ecosystem: tools and infrastructure</vt:lpstr>
      <vt:lpstr>Server side Load Balancing such as Netscaler</vt:lpstr>
      <vt:lpstr>Server side Load Balancing </vt:lpstr>
      <vt:lpstr>Server side Load Balancing - Problems </vt:lpstr>
      <vt:lpstr>Client Side Load Balancing</vt:lpstr>
      <vt:lpstr>Client Side Load Balancing - Benefits</vt:lpstr>
      <vt:lpstr>What is Eureka?</vt:lpstr>
      <vt:lpstr>First microservice - HelloWorld</vt:lpstr>
      <vt:lpstr>First microservice - HelloWorld</vt:lpstr>
      <vt:lpstr>First microservice - HelloWorld</vt:lpstr>
      <vt:lpstr>First microservice - HelloWorld</vt:lpstr>
      <vt:lpstr>First microservice – HelloWorld – pom.xml</vt:lpstr>
      <vt:lpstr>First microservice – HelloWorld – pom.xml</vt:lpstr>
      <vt:lpstr>What is spring cloud?</vt:lpstr>
      <vt:lpstr>First Microservice – HelloWorld Configuration (application.yml)</vt:lpstr>
      <vt:lpstr>First Microservice – HelloWorld Main class</vt:lpstr>
      <vt:lpstr>First Microservice – HelloWorld Main class</vt:lpstr>
      <vt:lpstr>Viewing Eureka Home page</vt:lpstr>
      <vt:lpstr>First Microservice – HelloWorld The producer</vt:lpstr>
      <vt:lpstr>First Microservice – HelloWorld Create Controller class</vt:lpstr>
      <vt:lpstr>First Microservice – HelloWorld Configuration (application.yml)</vt:lpstr>
      <vt:lpstr>First Microservice – HelloWorld Main class (Application)</vt:lpstr>
      <vt:lpstr>HelloWorld-microservice in Eureka listing</vt:lpstr>
      <vt:lpstr>Accessing HelloWorld Microservice in browser</vt:lpstr>
      <vt:lpstr>Various annotations we used</vt:lpstr>
      <vt:lpstr>Hands on</vt:lpstr>
      <vt:lpstr>Case Study:  Customer Portfolio Management</vt:lpstr>
      <vt:lpstr>Case Study:  Customer Portfolio Management Designing customer class</vt:lpstr>
      <vt:lpstr>Case Study:  Customer Portfolio Management Designing Address class</vt:lpstr>
      <vt:lpstr>Microservices communication</vt:lpstr>
      <vt:lpstr>Microservices communication</vt:lpstr>
      <vt:lpstr>Microservices communication</vt:lpstr>
      <vt:lpstr>Microservices communication</vt:lpstr>
      <vt:lpstr>Microservices communication</vt:lpstr>
      <vt:lpstr>Microservices communication - RestTemplate</vt:lpstr>
      <vt:lpstr>Microservices communication - RestTemplate</vt:lpstr>
      <vt:lpstr>Microservices communication – RemoteStockRepository class (user-defined)</vt:lpstr>
      <vt:lpstr>Microservices communication</vt:lpstr>
      <vt:lpstr>Microservices communication</vt:lpstr>
      <vt:lpstr>Hands on</vt:lpstr>
      <vt:lpstr>Hands on</vt:lpstr>
      <vt:lpstr>Hands on</vt:lpstr>
      <vt:lpstr>What is microservice?</vt:lpstr>
      <vt:lpstr>End of Microservices Architecuture with Spring Boot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Ramani  Venkatesh</dc:creator>
  <cp:lastModifiedBy>Guru</cp:lastModifiedBy>
  <cp:revision>1146</cp:revision>
  <dcterms:created xsi:type="dcterms:W3CDTF">2014-11-14T08:39:44Z</dcterms:created>
  <dcterms:modified xsi:type="dcterms:W3CDTF">2020-03-05T17:25:11Z</dcterms:modified>
</cp:coreProperties>
</file>