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BA02A-773F-41CF-8EDA-6EE54F7A7E60}" v="63" dt="2025-09-07T01:34:27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 Brahmayya Siripuram" userId="ca493bd9-6316-4911-b612-95cefd974166" providerId="ADAL" clId="{C8FBA02A-773F-41CF-8EDA-6EE54F7A7E60}"/>
    <pc:docChg chg="undo custSel addSld modSld">
      <pc:chgData name="Guru Brahmayya Siripuram" userId="ca493bd9-6316-4911-b612-95cefd974166" providerId="ADAL" clId="{C8FBA02A-773F-41CF-8EDA-6EE54F7A7E60}" dt="2025-09-07T15:47:32.338" v="157" actId="108"/>
      <pc:docMkLst>
        <pc:docMk/>
      </pc:docMkLst>
      <pc:sldChg chg="addSp delSp modSp new mod">
        <pc:chgData name="Guru Brahmayya Siripuram" userId="ca493bd9-6316-4911-b612-95cefd974166" providerId="ADAL" clId="{C8FBA02A-773F-41CF-8EDA-6EE54F7A7E60}" dt="2025-09-07T15:47:32.338" v="157" actId="108"/>
        <pc:sldMkLst>
          <pc:docMk/>
          <pc:sldMk cId="2658851433" sldId="256"/>
        </pc:sldMkLst>
        <pc:spChg chg="add del mod">
          <ac:chgData name="Guru Brahmayya Siripuram" userId="ca493bd9-6316-4911-b612-95cefd974166" providerId="ADAL" clId="{C8FBA02A-773F-41CF-8EDA-6EE54F7A7E60}" dt="2025-09-07T01:35:36.011" v="104" actId="11529"/>
          <ac:spMkLst>
            <pc:docMk/>
            <pc:sldMk cId="2658851433" sldId="256"/>
            <ac:spMk id="6" creationId="{74E6DB12-2005-980A-01F4-CBD69525CC9D}"/>
          </ac:spMkLst>
        </pc:spChg>
        <pc:spChg chg="add del">
          <ac:chgData name="Guru Brahmayya Siripuram" userId="ca493bd9-6316-4911-b612-95cefd974166" providerId="ADAL" clId="{C8FBA02A-773F-41CF-8EDA-6EE54F7A7E60}" dt="2025-09-07T01:35:49.908" v="106" actId="11529"/>
          <ac:spMkLst>
            <pc:docMk/>
            <pc:sldMk cId="2658851433" sldId="256"/>
            <ac:spMk id="7" creationId="{555C17E3-3DBA-4D7A-92E9-0727D47420A7}"/>
          </ac:spMkLst>
        </pc:spChg>
        <pc:spChg chg="add mod">
          <ac:chgData name="Guru Brahmayya Siripuram" userId="ca493bd9-6316-4911-b612-95cefd974166" providerId="ADAL" clId="{C8FBA02A-773F-41CF-8EDA-6EE54F7A7E60}" dt="2025-09-07T15:41:23.158" v="143" actId="692"/>
          <ac:spMkLst>
            <pc:docMk/>
            <pc:sldMk cId="2658851433" sldId="256"/>
            <ac:spMk id="10" creationId="{9EA60ACA-F9F6-404D-56E0-0B80DBB52CBD}"/>
          </ac:spMkLst>
        </pc:spChg>
        <pc:spChg chg="add mod">
          <ac:chgData name="Guru Brahmayya Siripuram" userId="ca493bd9-6316-4911-b612-95cefd974166" providerId="ADAL" clId="{C8FBA02A-773F-41CF-8EDA-6EE54F7A7E60}" dt="2025-09-07T15:41:23.158" v="143" actId="692"/>
          <ac:spMkLst>
            <pc:docMk/>
            <pc:sldMk cId="2658851433" sldId="256"/>
            <ac:spMk id="11" creationId="{4358956D-8384-D0E0-AB2C-7013CA45861D}"/>
          </ac:spMkLst>
        </pc:spChg>
        <pc:spChg chg="add del">
          <ac:chgData name="Guru Brahmayya Siripuram" userId="ca493bd9-6316-4911-b612-95cefd974166" providerId="ADAL" clId="{C8FBA02A-773F-41CF-8EDA-6EE54F7A7E60}" dt="2025-09-07T01:36:58.021" v="113" actId="11529"/>
          <ac:spMkLst>
            <pc:docMk/>
            <pc:sldMk cId="2658851433" sldId="256"/>
            <ac:spMk id="12" creationId="{44FEF788-AECD-C319-E952-0EE9EEA617AE}"/>
          </ac:spMkLst>
        </pc:spChg>
        <pc:spChg chg="add mod">
          <ac:chgData name="Guru Brahmayya Siripuram" userId="ca493bd9-6316-4911-b612-95cefd974166" providerId="ADAL" clId="{C8FBA02A-773F-41CF-8EDA-6EE54F7A7E60}" dt="2025-09-07T15:41:23.158" v="143" actId="692"/>
          <ac:spMkLst>
            <pc:docMk/>
            <pc:sldMk cId="2658851433" sldId="256"/>
            <ac:spMk id="13" creationId="{4CB6A6DB-EF38-D8E0-4577-C3E9CE739228}"/>
          </ac:spMkLst>
        </pc:spChg>
        <pc:spChg chg="add del">
          <ac:chgData name="Guru Brahmayya Siripuram" userId="ca493bd9-6316-4911-b612-95cefd974166" providerId="ADAL" clId="{C8FBA02A-773F-41CF-8EDA-6EE54F7A7E60}" dt="2025-09-07T01:37:31.189" v="117" actId="11529"/>
          <ac:spMkLst>
            <pc:docMk/>
            <pc:sldMk cId="2658851433" sldId="256"/>
            <ac:spMk id="14" creationId="{C790713C-1B2E-06DA-7299-5066EDF2619D}"/>
          </ac:spMkLst>
        </pc:spChg>
        <pc:spChg chg="add mod">
          <ac:chgData name="Guru Brahmayya Siripuram" userId="ca493bd9-6316-4911-b612-95cefd974166" providerId="ADAL" clId="{C8FBA02A-773F-41CF-8EDA-6EE54F7A7E60}" dt="2025-09-07T15:41:23.158" v="143" actId="692"/>
          <ac:spMkLst>
            <pc:docMk/>
            <pc:sldMk cId="2658851433" sldId="256"/>
            <ac:spMk id="15" creationId="{73AC0F59-4BF9-3ECA-3A4E-BB0E49BE4634}"/>
          </ac:spMkLst>
        </pc:spChg>
        <pc:spChg chg="add del">
          <ac:chgData name="Guru Brahmayya Siripuram" userId="ca493bd9-6316-4911-b612-95cefd974166" providerId="ADAL" clId="{C8FBA02A-773F-41CF-8EDA-6EE54F7A7E60}" dt="2025-09-07T01:38:41.653" v="120" actId="11529"/>
          <ac:spMkLst>
            <pc:docMk/>
            <pc:sldMk cId="2658851433" sldId="256"/>
            <ac:spMk id="16" creationId="{DCE110C3-D26F-1304-BDFE-1AB1EA4BDFF2}"/>
          </ac:spMkLst>
        </pc:spChg>
        <pc:spChg chg="add del mod">
          <ac:chgData name="Guru Brahmayya Siripuram" userId="ca493bd9-6316-4911-b612-95cefd974166" providerId="ADAL" clId="{C8FBA02A-773F-41CF-8EDA-6EE54F7A7E60}" dt="2025-09-07T01:41:13.407" v="123" actId="478"/>
          <ac:spMkLst>
            <pc:docMk/>
            <pc:sldMk cId="2658851433" sldId="256"/>
            <ac:spMk id="17" creationId="{6E149233-B099-0876-5276-1FA4A95C956C}"/>
          </ac:spMkLst>
        </pc:spChg>
        <pc:spChg chg="add mod">
          <ac:chgData name="Guru Brahmayya Siripuram" userId="ca493bd9-6316-4911-b612-95cefd974166" providerId="ADAL" clId="{C8FBA02A-773F-41CF-8EDA-6EE54F7A7E60}" dt="2025-09-07T15:40:20.484" v="138" actId="692"/>
          <ac:spMkLst>
            <pc:docMk/>
            <pc:sldMk cId="2658851433" sldId="256"/>
            <ac:spMk id="18" creationId="{FC180408-B56D-1B8A-7D08-46FC2433B90A}"/>
          </ac:spMkLst>
        </pc:spChg>
        <pc:spChg chg="add mod">
          <ac:chgData name="Guru Brahmayya Siripuram" userId="ca493bd9-6316-4911-b612-95cefd974166" providerId="ADAL" clId="{C8FBA02A-773F-41CF-8EDA-6EE54F7A7E60}" dt="2025-09-07T15:40:26.434" v="139" actId="692"/>
          <ac:spMkLst>
            <pc:docMk/>
            <pc:sldMk cId="2658851433" sldId="256"/>
            <ac:spMk id="19" creationId="{517CDA04-124E-739C-03F5-1834884D6C6A}"/>
          </ac:spMkLst>
        </pc:spChg>
        <pc:spChg chg="add mod">
          <ac:chgData name="Guru Brahmayya Siripuram" userId="ca493bd9-6316-4911-b612-95cefd974166" providerId="ADAL" clId="{C8FBA02A-773F-41CF-8EDA-6EE54F7A7E60}" dt="2025-09-07T15:40:11.894" v="137" actId="692"/>
          <ac:spMkLst>
            <pc:docMk/>
            <pc:sldMk cId="2658851433" sldId="256"/>
            <ac:spMk id="20" creationId="{B016FC6F-108B-5B26-A0FA-A53EBBA45692}"/>
          </ac:spMkLst>
        </pc:spChg>
        <pc:spChg chg="add mod">
          <ac:chgData name="Guru Brahmayya Siripuram" userId="ca493bd9-6316-4911-b612-95cefd974166" providerId="ADAL" clId="{C8FBA02A-773F-41CF-8EDA-6EE54F7A7E60}" dt="2025-09-07T15:41:11.965" v="142" actId="692"/>
          <ac:spMkLst>
            <pc:docMk/>
            <pc:sldMk cId="2658851433" sldId="256"/>
            <ac:spMk id="21" creationId="{40357D73-0FC1-7ECB-D609-5FCB48C2F128}"/>
          </ac:spMkLst>
        </pc:spChg>
        <pc:spChg chg="add mod">
          <ac:chgData name="Guru Brahmayya Siripuram" userId="ca493bd9-6316-4911-b612-95cefd974166" providerId="ADAL" clId="{C8FBA02A-773F-41CF-8EDA-6EE54F7A7E60}" dt="2025-09-07T15:42:22.272" v="145" actId="108"/>
          <ac:spMkLst>
            <pc:docMk/>
            <pc:sldMk cId="2658851433" sldId="256"/>
            <ac:spMk id="22" creationId="{124C4CC6-D694-BF96-F2BE-6B6BB6277E25}"/>
          </ac:spMkLst>
        </pc:spChg>
        <pc:spChg chg="add mod">
          <ac:chgData name="Guru Brahmayya Siripuram" userId="ca493bd9-6316-4911-b612-95cefd974166" providerId="ADAL" clId="{C8FBA02A-773F-41CF-8EDA-6EE54F7A7E60}" dt="2025-09-07T15:45:54.241" v="151" actId="108"/>
          <ac:spMkLst>
            <pc:docMk/>
            <pc:sldMk cId="2658851433" sldId="256"/>
            <ac:spMk id="23" creationId="{6613106C-2FFE-318B-0686-F47ACE26ADC4}"/>
          </ac:spMkLst>
        </pc:spChg>
        <pc:spChg chg="add del">
          <ac:chgData name="Guru Brahmayya Siripuram" userId="ca493bd9-6316-4911-b612-95cefd974166" providerId="ADAL" clId="{C8FBA02A-773F-41CF-8EDA-6EE54F7A7E60}" dt="2025-09-07T15:45:30.928" v="148" actId="11529"/>
          <ac:spMkLst>
            <pc:docMk/>
            <pc:sldMk cId="2658851433" sldId="256"/>
            <ac:spMk id="24" creationId="{AF4B0E7C-C50E-A259-B35A-DE56FB173724}"/>
          </ac:spMkLst>
        </pc:spChg>
        <pc:spChg chg="add mod">
          <ac:chgData name="Guru Brahmayya Siripuram" userId="ca493bd9-6316-4911-b612-95cefd974166" providerId="ADAL" clId="{C8FBA02A-773F-41CF-8EDA-6EE54F7A7E60}" dt="2025-09-07T15:45:59.517" v="152" actId="108"/>
          <ac:spMkLst>
            <pc:docMk/>
            <pc:sldMk cId="2658851433" sldId="256"/>
            <ac:spMk id="25" creationId="{6ED5C59C-919F-D9F5-8ACF-887B864E27EC}"/>
          </ac:spMkLst>
        </pc:spChg>
        <pc:spChg chg="add mod">
          <ac:chgData name="Guru Brahmayya Siripuram" userId="ca493bd9-6316-4911-b612-95cefd974166" providerId="ADAL" clId="{C8FBA02A-773F-41CF-8EDA-6EE54F7A7E60}" dt="2025-09-07T15:46:05.334" v="153" actId="108"/>
          <ac:spMkLst>
            <pc:docMk/>
            <pc:sldMk cId="2658851433" sldId="256"/>
            <ac:spMk id="26" creationId="{21AC97E9-3DDB-C135-661F-5C8AFCE942B9}"/>
          </ac:spMkLst>
        </pc:spChg>
        <pc:spChg chg="add mod">
          <ac:chgData name="Guru Brahmayya Siripuram" userId="ca493bd9-6316-4911-b612-95cefd974166" providerId="ADAL" clId="{C8FBA02A-773F-41CF-8EDA-6EE54F7A7E60}" dt="2025-09-07T15:47:04.807" v="155" actId="108"/>
          <ac:spMkLst>
            <pc:docMk/>
            <pc:sldMk cId="2658851433" sldId="256"/>
            <ac:spMk id="27" creationId="{EB7DC243-4120-4170-B506-928B43F590A3}"/>
          </ac:spMkLst>
        </pc:spChg>
        <pc:spChg chg="add mod">
          <ac:chgData name="Guru Brahmayya Siripuram" userId="ca493bd9-6316-4911-b612-95cefd974166" providerId="ADAL" clId="{C8FBA02A-773F-41CF-8EDA-6EE54F7A7E60}" dt="2025-09-07T15:47:32.338" v="157" actId="108"/>
          <ac:spMkLst>
            <pc:docMk/>
            <pc:sldMk cId="2658851433" sldId="256"/>
            <ac:spMk id="28" creationId="{5811AC3E-E604-1624-017B-D1FB8C4EB801}"/>
          </ac:spMkLst>
        </pc:spChg>
        <pc:picChg chg="add mod">
          <ac:chgData name="Guru Brahmayya Siripuram" userId="ca493bd9-6316-4911-b612-95cefd974166" providerId="ADAL" clId="{C8FBA02A-773F-41CF-8EDA-6EE54F7A7E60}" dt="2025-09-07T01:31:55.589" v="84" actId="1076"/>
          <ac:picMkLst>
            <pc:docMk/>
            <pc:sldMk cId="2658851433" sldId="256"/>
            <ac:picMk id="3" creationId="{73D89FD9-3A0B-42B3-E0C1-D8DB5F7A24FD}"/>
          </ac:picMkLst>
        </pc:picChg>
        <pc:picChg chg="add mod">
          <ac:chgData name="Guru Brahmayya Siripuram" userId="ca493bd9-6316-4911-b612-95cefd974166" providerId="ADAL" clId="{C8FBA02A-773F-41CF-8EDA-6EE54F7A7E60}" dt="2025-09-07T01:34:27.373" v="98" actId="1076"/>
          <ac:picMkLst>
            <pc:docMk/>
            <pc:sldMk cId="2658851433" sldId="256"/>
            <ac:picMk id="4" creationId="{118C370F-BFFC-05A3-D246-C6B083E45867}"/>
          </ac:picMkLst>
        </pc:picChg>
        <pc:picChg chg="add mod">
          <ac:chgData name="Guru Brahmayya Siripuram" userId="ca493bd9-6316-4911-b612-95cefd974166" providerId="ADAL" clId="{C8FBA02A-773F-41CF-8EDA-6EE54F7A7E60}" dt="2025-09-07T01:31:48.329" v="65" actId="14100"/>
          <ac:picMkLst>
            <pc:docMk/>
            <pc:sldMk cId="2658851433" sldId="256"/>
            <ac:picMk id="1026" creationId="{CA3C36EB-6CC2-891B-66CE-06706245803B}"/>
          </ac:picMkLst>
        </pc:picChg>
        <pc:picChg chg="add mod">
          <ac:chgData name="Guru Brahmayya Siripuram" userId="ca493bd9-6316-4911-b612-95cefd974166" providerId="ADAL" clId="{C8FBA02A-773F-41CF-8EDA-6EE54F7A7E60}" dt="2025-09-07T01:31:57.406" v="85" actId="1076"/>
          <ac:picMkLst>
            <pc:docMk/>
            <pc:sldMk cId="2658851433" sldId="256"/>
            <ac:picMk id="1028" creationId="{6A053510-2D08-36C8-6472-157D1D9E4795}"/>
          </ac:picMkLst>
        </pc:picChg>
        <pc:picChg chg="add mod">
          <ac:chgData name="Guru Brahmayya Siripuram" userId="ca493bd9-6316-4911-b612-95cefd974166" providerId="ADAL" clId="{C8FBA02A-773F-41CF-8EDA-6EE54F7A7E60}" dt="2025-09-07T01:31:59.790" v="86" actId="1076"/>
          <ac:picMkLst>
            <pc:docMk/>
            <pc:sldMk cId="2658851433" sldId="256"/>
            <ac:picMk id="1030" creationId="{989F3596-B469-0E9A-53CC-A09772E7BF53}"/>
          </ac:picMkLst>
        </pc:picChg>
        <pc:picChg chg="add mod">
          <ac:chgData name="Guru Brahmayya Siripuram" userId="ca493bd9-6316-4911-b612-95cefd974166" providerId="ADAL" clId="{C8FBA02A-773F-41CF-8EDA-6EE54F7A7E60}" dt="2025-09-07T01:34:27.373" v="98" actId="1076"/>
          <ac:picMkLst>
            <pc:docMk/>
            <pc:sldMk cId="2658851433" sldId="256"/>
            <ac:picMk id="1032" creationId="{BF410F4F-7DBE-CF19-97E4-A94F748F05BD}"/>
          </ac:picMkLst>
        </pc:picChg>
        <pc:inkChg chg="add del">
          <ac:chgData name="Guru Brahmayya Siripuram" userId="ca493bd9-6316-4911-b612-95cefd974166" providerId="ADAL" clId="{C8FBA02A-773F-41CF-8EDA-6EE54F7A7E60}" dt="2025-09-07T01:34:46.502" v="100" actId="9405"/>
          <ac:inkMkLst>
            <pc:docMk/>
            <pc:sldMk cId="2658851433" sldId="256"/>
            <ac:inkMk id="5" creationId="{A1A08AB4-4ACF-3E46-38D3-AB56703BE8F5}"/>
          </ac:inkMkLst>
        </pc:inkChg>
        <pc:cxnChg chg="add del mod">
          <ac:chgData name="Guru Brahmayya Siripuram" userId="ca493bd9-6316-4911-b612-95cefd974166" providerId="ADAL" clId="{C8FBA02A-773F-41CF-8EDA-6EE54F7A7E60}" dt="2025-09-07T01:36:11.281" v="108" actId="11529"/>
          <ac:cxnSpMkLst>
            <pc:docMk/>
            <pc:sldMk cId="2658851433" sldId="256"/>
            <ac:cxnSpMk id="9" creationId="{93D01576-F90B-ABCB-6836-FA668006D4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DFC7-31E6-3645-E242-3788D62ED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BF63-C274-47B8-744E-7CD56C912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0D29-5B81-78E9-6151-6C156868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7FFE-5E26-EB8D-1607-7311E3E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B1F4-F222-D7C6-E90C-39FB4DB6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D053-D48D-CF84-DD97-754C5FA4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736F-D5F6-ED30-5712-875B4D13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3FBB-0E48-51E8-FFDF-D8BA3207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B0AD-4CC9-FF2A-8040-A7572CF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FC4B-EBB6-C93A-1AD6-DD2321BA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A59D7-F2E9-8C32-9184-1F7D0C709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4675-A2D0-A55B-5A2A-0DF91D2E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7C47-3F0E-D33D-9170-373118CB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9743A-D2B6-BE83-32E0-3B5EABAB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5C66-AC8D-EBE8-E56C-6CBFCB3A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DF5D-AE7F-37BE-21D0-B377BD5E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91A7-69F3-B217-05BC-42C44574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B02A-545F-C597-5CE6-5E250EB1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A27-9D5B-DBFC-61D8-469B43BB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E655-0002-7E3F-190A-806E6CE4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4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04A6-F22D-A738-141A-27FF99E3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4BBA1-6E9F-A2E8-E0C2-CBAB44BB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5C0D-1C73-A27C-14F8-8F71F29E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C0A7-E79E-C823-AC3F-E6DA6240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A921-79FF-D596-2695-3B1EB286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885-7576-693E-29F0-7999BFA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520B-98D7-D9AC-445B-E7ECDA81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B72C4-5DA9-A66F-FBF1-F2DE5890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E163-0D6F-3B6D-7FD7-6080D0D4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A32D-2513-E887-F50F-CB9D3EBB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211B-4366-2361-3353-E74E4AE6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71DF-2CA2-E0CB-F864-25B0B911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DF5D-27B9-B02F-90F5-8D76BDBD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86510-CBE7-53E7-3BE3-8D83D5C2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4DD76-584F-40C2-2CE6-8B8322B07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690E4-7803-3806-EDAD-66D74864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F3F91-94C5-9897-5B5F-026540BB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4D348-980C-A312-8B7C-422BDC9A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DF0C7-34CB-A93B-230D-CA4EA50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D8B8-E7F9-89F5-CF16-561A9A3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6D447-5F48-BADC-9729-B560E38A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42648-FE65-959F-E4C5-061734D6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5293-F0F5-9E8D-3D63-753ABC97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0BE2A-03DC-B7D0-8E06-F5DEEBB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FEC0A-DB4E-B3CA-5D3A-82218666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6F8FF-9504-3289-E7AF-5D3ECD0C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4CFD-7BDB-F1E2-180D-370ADE41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E6A5-1F23-1445-5AF3-38B1838F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A2176-8A81-2DA7-03CD-394ACAF7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57CD-2421-F29C-05C0-184F0322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CD6E-B721-AD21-F32E-43B5C11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223C6-F957-CB84-287E-BBAC443E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6487-6E89-8111-3BE6-034F9337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E7842-BE90-7262-84B8-0FCD43A2D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9BF9C-A151-6A3C-57DD-9D9AC3AE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817AD-D6F8-298E-B09E-AFBE82E3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8E5F-77A7-66CE-95C1-D8D3A567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CF43-1221-B1D1-8270-E0DE4820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6D391-A0BF-CEC6-C1FF-A770D9E6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13FA-BED5-A190-DD6C-344BE10F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07CF-591D-806B-DF6D-B2E50C0D2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8B290-B830-4F4D-B029-EBDEA084961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0F3A-A2CC-5849-45A5-D8410F660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C619-C8C8-1669-AFDE-4A7CF508E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D4A49-E786-40F2-BBBD-0B3E49295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Pcs Micro USB 5V 1A Input TP4056 Charging Module for Single or Multiple  Parallel of Lithium Batteries Charging,4.2V ±1% Charge Cut-Off,2.5V ...">
            <a:extLst>
              <a:ext uri="{FF2B5EF4-FFF2-40B4-BE49-F238E27FC236}">
                <a16:creationId xmlns:a16="http://schemas.microsoft.com/office/drawing/2014/main" id="{CA3C36EB-6CC2-891B-66CE-067062458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17490" r="2831" b="16130"/>
          <a:stretch>
            <a:fillRect/>
          </a:stretch>
        </p:blipFill>
        <p:spPr bwMode="auto">
          <a:xfrm>
            <a:off x="196647" y="2084436"/>
            <a:ext cx="1984983" cy="138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D89FD9-3A0B-42B3-E0C1-D8DB5F7A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955" y="1851157"/>
            <a:ext cx="619482" cy="1892485"/>
          </a:xfrm>
          <a:prstGeom prst="rect">
            <a:avLst/>
          </a:prstGeom>
        </p:spPr>
      </p:pic>
      <p:pic>
        <p:nvPicPr>
          <p:cNvPr id="1028" name="Picture 4" descr="ESP32-DEVKITC-VIE Espressif Systems | Development Boards, Kits, Programmers  | DigiKey">
            <a:extLst>
              <a:ext uri="{FF2B5EF4-FFF2-40B4-BE49-F238E27FC236}">
                <a16:creationId xmlns:a16="http://schemas.microsoft.com/office/drawing/2014/main" id="{6A053510-2D08-36C8-6472-157D1D9E4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t="4879" r="27097" b="3991"/>
          <a:stretch>
            <a:fillRect/>
          </a:stretch>
        </p:blipFill>
        <p:spPr bwMode="auto">
          <a:xfrm rot="5400000" flipV="1">
            <a:off x="4292203" y="1014429"/>
            <a:ext cx="1805061" cy="35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V8833 DC Motor Driver Module – 2 Channel Control">
            <a:extLst>
              <a:ext uri="{FF2B5EF4-FFF2-40B4-BE49-F238E27FC236}">
                <a16:creationId xmlns:a16="http://schemas.microsoft.com/office/drawing/2014/main" id="{989F3596-B469-0E9A-53CC-A09772E7B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9" t="25849" r="23292" b="25018"/>
          <a:stretch>
            <a:fillRect/>
          </a:stretch>
        </p:blipFill>
        <p:spPr bwMode="auto">
          <a:xfrm>
            <a:off x="7180612" y="1851157"/>
            <a:ext cx="2253391" cy="19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C Toy / Hobby Motor - 130 Size | Makerfabs">
            <a:extLst>
              <a:ext uri="{FF2B5EF4-FFF2-40B4-BE49-F238E27FC236}">
                <a16:creationId xmlns:a16="http://schemas.microsoft.com/office/drawing/2014/main" id="{BF410F4F-7DBE-CF19-97E4-A94F748F0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28849" r="17859" b="26987"/>
          <a:stretch>
            <a:fillRect/>
          </a:stretch>
        </p:blipFill>
        <p:spPr bwMode="auto">
          <a:xfrm>
            <a:off x="10038736" y="2010466"/>
            <a:ext cx="1833414" cy="9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DC Toy / Hobby Motor - 130 Size | Makerfabs">
            <a:extLst>
              <a:ext uri="{FF2B5EF4-FFF2-40B4-BE49-F238E27FC236}">
                <a16:creationId xmlns:a16="http://schemas.microsoft.com/office/drawing/2014/main" id="{118C370F-BFFC-05A3-D246-C6B083E45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3" t="28849" r="17859" b="26987"/>
          <a:stretch>
            <a:fillRect/>
          </a:stretch>
        </p:blipFill>
        <p:spPr bwMode="auto">
          <a:xfrm>
            <a:off x="10038736" y="3067439"/>
            <a:ext cx="1833414" cy="9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A60ACA-F9F6-404D-56E0-0B80DBB52CBD}"/>
              </a:ext>
            </a:extLst>
          </p:cNvPr>
          <p:cNvSpPr/>
          <p:nvPr/>
        </p:nvSpPr>
        <p:spPr>
          <a:xfrm>
            <a:off x="2084832" y="1560576"/>
            <a:ext cx="731520" cy="615696"/>
          </a:xfrm>
          <a:custGeom>
            <a:avLst/>
            <a:gdLst>
              <a:gd name="connsiteX0" fmla="*/ 0 w 731520"/>
              <a:gd name="connsiteY0" fmla="*/ 615696 h 615696"/>
              <a:gd name="connsiteX1" fmla="*/ 12192 w 731520"/>
              <a:gd name="connsiteY1" fmla="*/ 457200 h 615696"/>
              <a:gd name="connsiteX2" fmla="*/ 30480 w 731520"/>
              <a:gd name="connsiteY2" fmla="*/ 402336 h 615696"/>
              <a:gd name="connsiteX3" fmla="*/ 67056 w 731520"/>
              <a:gd name="connsiteY3" fmla="*/ 323088 h 615696"/>
              <a:gd name="connsiteX4" fmla="*/ 85344 w 731520"/>
              <a:gd name="connsiteY4" fmla="*/ 292608 h 615696"/>
              <a:gd name="connsiteX5" fmla="*/ 115824 w 731520"/>
              <a:gd name="connsiteY5" fmla="*/ 256032 h 615696"/>
              <a:gd name="connsiteX6" fmla="*/ 164592 w 731520"/>
              <a:gd name="connsiteY6" fmla="*/ 188976 h 615696"/>
              <a:gd name="connsiteX7" fmla="*/ 280416 w 731520"/>
              <a:gd name="connsiteY7" fmla="*/ 85344 h 615696"/>
              <a:gd name="connsiteX8" fmla="*/ 414528 w 731520"/>
              <a:gd name="connsiteY8" fmla="*/ 30480 h 615696"/>
              <a:gd name="connsiteX9" fmla="*/ 445008 w 731520"/>
              <a:gd name="connsiteY9" fmla="*/ 18288 h 615696"/>
              <a:gd name="connsiteX10" fmla="*/ 512064 w 731520"/>
              <a:gd name="connsiteY10" fmla="*/ 6096 h 615696"/>
              <a:gd name="connsiteX11" fmla="*/ 536448 w 731520"/>
              <a:gd name="connsiteY11" fmla="*/ 0 h 615696"/>
              <a:gd name="connsiteX12" fmla="*/ 627888 w 731520"/>
              <a:gd name="connsiteY12" fmla="*/ 48768 h 615696"/>
              <a:gd name="connsiteX13" fmla="*/ 640080 w 731520"/>
              <a:gd name="connsiteY13" fmla="*/ 73152 h 615696"/>
              <a:gd name="connsiteX14" fmla="*/ 664464 w 731520"/>
              <a:gd name="connsiteY14" fmla="*/ 121920 h 615696"/>
              <a:gd name="connsiteX15" fmla="*/ 670560 w 731520"/>
              <a:gd name="connsiteY15" fmla="*/ 146304 h 615696"/>
              <a:gd name="connsiteX16" fmla="*/ 682752 w 731520"/>
              <a:gd name="connsiteY16" fmla="*/ 182880 h 615696"/>
              <a:gd name="connsiteX17" fmla="*/ 688848 w 731520"/>
              <a:gd name="connsiteY17" fmla="*/ 225552 h 615696"/>
              <a:gd name="connsiteX18" fmla="*/ 694944 w 731520"/>
              <a:gd name="connsiteY18" fmla="*/ 274320 h 615696"/>
              <a:gd name="connsiteX19" fmla="*/ 725424 w 731520"/>
              <a:gd name="connsiteY19" fmla="*/ 323088 h 615696"/>
              <a:gd name="connsiteX20" fmla="*/ 731520 w 731520"/>
              <a:gd name="connsiteY20" fmla="*/ 323088 h 6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31520" h="615696">
                <a:moveTo>
                  <a:pt x="0" y="615696"/>
                </a:moveTo>
                <a:cubicBezTo>
                  <a:pt x="4064" y="562864"/>
                  <a:pt x="4698" y="509656"/>
                  <a:pt x="12192" y="457200"/>
                </a:cubicBezTo>
                <a:cubicBezTo>
                  <a:pt x="14918" y="438117"/>
                  <a:pt x="23711" y="420386"/>
                  <a:pt x="30480" y="402336"/>
                </a:cubicBezTo>
                <a:cubicBezTo>
                  <a:pt x="38951" y="379748"/>
                  <a:pt x="55224" y="344779"/>
                  <a:pt x="67056" y="323088"/>
                </a:cubicBezTo>
                <a:cubicBezTo>
                  <a:pt x="72730" y="312686"/>
                  <a:pt x="78375" y="302190"/>
                  <a:pt x="85344" y="292608"/>
                </a:cubicBezTo>
                <a:cubicBezTo>
                  <a:pt x="94679" y="279773"/>
                  <a:pt x="106184" y="268639"/>
                  <a:pt x="115824" y="256032"/>
                </a:cubicBezTo>
                <a:cubicBezTo>
                  <a:pt x="132613" y="234077"/>
                  <a:pt x="146605" y="209960"/>
                  <a:pt x="164592" y="188976"/>
                </a:cubicBezTo>
                <a:cubicBezTo>
                  <a:pt x="188328" y="161284"/>
                  <a:pt x="246088" y="105629"/>
                  <a:pt x="280416" y="85344"/>
                </a:cubicBezTo>
                <a:cubicBezTo>
                  <a:pt x="336299" y="52322"/>
                  <a:pt x="359142" y="50261"/>
                  <a:pt x="414528" y="30480"/>
                </a:cubicBezTo>
                <a:cubicBezTo>
                  <a:pt x="424833" y="26800"/>
                  <a:pt x="434392" y="20942"/>
                  <a:pt x="445008" y="18288"/>
                </a:cubicBezTo>
                <a:cubicBezTo>
                  <a:pt x="467048" y="12778"/>
                  <a:pt x="489787" y="10551"/>
                  <a:pt x="512064" y="6096"/>
                </a:cubicBezTo>
                <a:cubicBezTo>
                  <a:pt x="520279" y="4453"/>
                  <a:pt x="528320" y="2032"/>
                  <a:pt x="536448" y="0"/>
                </a:cubicBezTo>
                <a:cubicBezTo>
                  <a:pt x="582479" y="9206"/>
                  <a:pt x="579436" y="4353"/>
                  <a:pt x="627888" y="48768"/>
                </a:cubicBezTo>
                <a:cubicBezTo>
                  <a:pt x="634587" y="54909"/>
                  <a:pt x="636389" y="64848"/>
                  <a:pt x="640080" y="73152"/>
                </a:cubicBezTo>
                <a:cubicBezTo>
                  <a:pt x="659964" y="117891"/>
                  <a:pt x="642874" y="89535"/>
                  <a:pt x="664464" y="121920"/>
                </a:cubicBezTo>
                <a:cubicBezTo>
                  <a:pt x="666496" y="130048"/>
                  <a:pt x="668153" y="138279"/>
                  <a:pt x="670560" y="146304"/>
                </a:cubicBezTo>
                <a:cubicBezTo>
                  <a:pt x="674253" y="158614"/>
                  <a:pt x="682752" y="182880"/>
                  <a:pt x="682752" y="182880"/>
                </a:cubicBezTo>
                <a:cubicBezTo>
                  <a:pt x="684784" y="197104"/>
                  <a:pt x="686949" y="211310"/>
                  <a:pt x="688848" y="225552"/>
                </a:cubicBezTo>
                <a:cubicBezTo>
                  <a:pt x="691013" y="241791"/>
                  <a:pt x="691511" y="258301"/>
                  <a:pt x="694944" y="274320"/>
                </a:cubicBezTo>
                <a:cubicBezTo>
                  <a:pt x="701616" y="305455"/>
                  <a:pt x="700911" y="310831"/>
                  <a:pt x="725424" y="323088"/>
                </a:cubicBezTo>
                <a:cubicBezTo>
                  <a:pt x="727241" y="323997"/>
                  <a:pt x="729488" y="323088"/>
                  <a:pt x="731520" y="32308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8956D-8384-D0E0-AB2C-7013CA45861D}"/>
              </a:ext>
            </a:extLst>
          </p:cNvPr>
          <p:cNvSpPr/>
          <p:nvPr/>
        </p:nvSpPr>
        <p:spPr>
          <a:xfrm>
            <a:off x="2090928" y="3401568"/>
            <a:ext cx="708097" cy="548640"/>
          </a:xfrm>
          <a:custGeom>
            <a:avLst/>
            <a:gdLst>
              <a:gd name="connsiteX0" fmla="*/ 0 w 708097"/>
              <a:gd name="connsiteY0" fmla="*/ 0 h 548640"/>
              <a:gd name="connsiteX1" fmla="*/ 6096 w 708097"/>
              <a:gd name="connsiteY1" fmla="*/ 207264 h 548640"/>
              <a:gd name="connsiteX2" fmla="*/ 30480 w 708097"/>
              <a:gd name="connsiteY2" fmla="*/ 256032 h 548640"/>
              <a:gd name="connsiteX3" fmla="*/ 60960 w 708097"/>
              <a:gd name="connsiteY3" fmla="*/ 329184 h 548640"/>
              <a:gd name="connsiteX4" fmla="*/ 73152 w 708097"/>
              <a:gd name="connsiteY4" fmla="*/ 353568 h 548640"/>
              <a:gd name="connsiteX5" fmla="*/ 97536 w 708097"/>
              <a:gd name="connsiteY5" fmla="*/ 384048 h 548640"/>
              <a:gd name="connsiteX6" fmla="*/ 109728 w 708097"/>
              <a:gd name="connsiteY6" fmla="*/ 414528 h 548640"/>
              <a:gd name="connsiteX7" fmla="*/ 128016 w 708097"/>
              <a:gd name="connsiteY7" fmla="*/ 426720 h 548640"/>
              <a:gd name="connsiteX8" fmla="*/ 182880 w 708097"/>
              <a:gd name="connsiteY8" fmla="*/ 469392 h 548640"/>
              <a:gd name="connsiteX9" fmla="*/ 225552 w 708097"/>
              <a:gd name="connsiteY9" fmla="*/ 499872 h 548640"/>
              <a:gd name="connsiteX10" fmla="*/ 249936 w 708097"/>
              <a:gd name="connsiteY10" fmla="*/ 518160 h 548640"/>
              <a:gd name="connsiteX11" fmla="*/ 304800 w 708097"/>
              <a:gd name="connsiteY11" fmla="*/ 542544 h 548640"/>
              <a:gd name="connsiteX12" fmla="*/ 341376 w 708097"/>
              <a:gd name="connsiteY12" fmla="*/ 548640 h 548640"/>
              <a:gd name="connsiteX13" fmla="*/ 573024 w 708097"/>
              <a:gd name="connsiteY13" fmla="*/ 530352 h 548640"/>
              <a:gd name="connsiteX14" fmla="*/ 603504 w 708097"/>
              <a:gd name="connsiteY14" fmla="*/ 524256 h 548640"/>
              <a:gd name="connsiteX15" fmla="*/ 658368 w 708097"/>
              <a:gd name="connsiteY15" fmla="*/ 487680 h 548640"/>
              <a:gd name="connsiteX16" fmla="*/ 676656 w 708097"/>
              <a:gd name="connsiteY16" fmla="*/ 445008 h 548640"/>
              <a:gd name="connsiteX17" fmla="*/ 707136 w 708097"/>
              <a:gd name="connsiteY17" fmla="*/ 371856 h 548640"/>
              <a:gd name="connsiteX18" fmla="*/ 707136 w 708097"/>
              <a:gd name="connsiteY18" fmla="*/ 329184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8097" h="548640">
                <a:moveTo>
                  <a:pt x="0" y="0"/>
                </a:moveTo>
                <a:cubicBezTo>
                  <a:pt x="2032" y="69088"/>
                  <a:pt x="-2075" y="138631"/>
                  <a:pt x="6096" y="207264"/>
                </a:cubicBezTo>
                <a:cubicBezTo>
                  <a:pt x="8244" y="225311"/>
                  <a:pt x="23022" y="239458"/>
                  <a:pt x="30480" y="256032"/>
                </a:cubicBezTo>
                <a:cubicBezTo>
                  <a:pt x="41320" y="280121"/>
                  <a:pt x="50372" y="304983"/>
                  <a:pt x="60960" y="329184"/>
                </a:cubicBezTo>
                <a:cubicBezTo>
                  <a:pt x="64602" y="337509"/>
                  <a:pt x="68111" y="346007"/>
                  <a:pt x="73152" y="353568"/>
                </a:cubicBezTo>
                <a:cubicBezTo>
                  <a:pt x="80369" y="364394"/>
                  <a:pt x="90842" y="372891"/>
                  <a:pt x="97536" y="384048"/>
                </a:cubicBezTo>
                <a:cubicBezTo>
                  <a:pt x="103166" y="393431"/>
                  <a:pt x="103368" y="405624"/>
                  <a:pt x="109728" y="414528"/>
                </a:cubicBezTo>
                <a:cubicBezTo>
                  <a:pt x="113986" y="420490"/>
                  <a:pt x="122835" y="421539"/>
                  <a:pt x="128016" y="426720"/>
                </a:cubicBezTo>
                <a:cubicBezTo>
                  <a:pt x="173418" y="472122"/>
                  <a:pt x="138054" y="458185"/>
                  <a:pt x="182880" y="469392"/>
                </a:cubicBezTo>
                <a:cubicBezTo>
                  <a:pt x="205253" y="502952"/>
                  <a:pt x="182129" y="475748"/>
                  <a:pt x="225552" y="499872"/>
                </a:cubicBezTo>
                <a:cubicBezTo>
                  <a:pt x="234433" y="504806"/>
                  <a:pt x="241224" y="512933"/>
                  <a:pt x="249936" y="518160"/>
                </a:cubicBezTo>
                <a:cubicBezTo>
                  <a:pt x="261578" y="525145"/>
                  <a:pt x="288044" y="538820"/>
                  <a:pt x="304800" y="542544"/>
                </a:cubicBezTo>
                <a:cubicBezTo>
                  <a:pt x="316866" y="545225"/>
                  <a:pt x="329184" y="546608"/>
                  <a:pt x="341376" y="548640"/>
                </a:cubicBezTo>
                <a:cubicBezTo>
                  <a:pt x="405617" y="544357"/>
                  <a:pt x="499828" y="541613"/>
                  <a:pt x="573024" y="530352"/>
                </a:cubicBezTo>
                <a:cubicBezTo>
                  <a:pt x="583265" y="528777"/>
                  <a:pt x="593344" y="526288"/>
                  <a:pt x="603504" y="524256"/>
                </a:cubicBezTo>
                <a:cubicBezTo>
                  <a:pt x="621792" y="512064"/>
                  <a:pt x="643460" y="503831"/>
                  <a:pt x="658368" y="487680"/>
                </a:cubicBezTo>
                <a:cubicBezTo>
                  <a:pt x="668865" y="476309"/>
                  <a:pt x="670171" y="459059"/>
                  <a:pt x="676656" y="445008"/>
                </a:cubicBezTo>
                <a:cubicBezTo>
                  <a:pt x="687478" y="421560"/>
                  <a:pt x="703091" y="398149"/>
                  <a:pt x="707136" y="371856"/>
                </a:cubicBezTo>
                <a:cubicBezTo>
                  <a:pt x="709299" y="357797"/>
                  <a:pt x="707136" y="343408"/>
                  <a:pt x="707136" y="32918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B6A6DB-EF38-D8E0-4577-C3E9CE739228}"/>
              </a:ext>
            </a:extLst>
          </p:cNvPr>
          <p:cNvSpPr/>
          <p:nvPr/>
        </p:nvSpPr>
        <p:spPr>
          <a:xfrm>
            <a:off x="2816352" y="1627632"/>
            <a:ext cx="1069171" cy="390144"/>
          </a:xfrm>
          <a:custGeom>
            <a:avLst/>
            <a:gdLst>
              <a:gd name="connsiteX0" fmla="*/ 0 w 1069171"/>
              <a:gd name="connsiteY0" fmla="*/ 274320 h 390144"/>
              <a:gd name="connsiteX1" fmla="*/ 115824 w 1069171"/>
              <a:gd name="connsiteY1" fmla="*/ 152400 h 390144"/>
              <a:gd name="connsiteX2" fmla="*/ 164592 w 1069171"/>
              <a:gd name="connsiteY2" fmla="*/ 91440 h 390144"/>
              <a:gd name="connsiteX3" fmla="*/ 213360 w 1069171"/>
              <a:gd name="connsiteY3" fmla="*/ 36576 h 390144"/>
              <a:gd name="connsiteX4" fmla="*/ 243840 w 1069171"/>
              <a:gd name="connsiteY4" fmla="*/ 30480 h 390144"/>
              <a:gd name="connsiteX5" fmla="*/ 268224 w 1069171"/>
              <a:gd name="connsiteY5" fmla="*/ 18288 h 390144"/>
              <a:gd name="connsiteX6" fmla="*/ 359664 w 1069171"/>
              <a:gd name="connsiteY6" fmla="*/ 6096 h 390144"/>
              <a:gd name="connsiteX7" fmla="*/ 390144 w 1069171"/>
              <a:gd name="connsiteY7" fmla="*/ 0 h 390144"/>
              <a:gd name="connsiteX8" fmla="*/ 646176 w 1069171"/>
              <a:gd name="connsiteY8" fmla="*/ 12192 h 390144"/>
              <a:gd name="connsiteX9" fmla="*/ 694944 w 1069171"/>
              <a:gd name="connsiteY9" fmla="*/ 30480 h 390144"/>
              <a:gd name="connsiteX10" fmla="*/ 749808 w 1069171"/>
              <a:gd name="connsiteY10" fmla="*/ 36576 h 390144"/>
              <a:gd name="connsiteX11" fmla="*/ 798576 w 1069171"/>
              <a:gd name="connsiteY11" fmla="*/ 42672 h 390144"/>
              <a:gd name="connsiteX12" fmla="*/ 835152 w 1069171"/>
              <a:gd name="connsiteY12" fmla="*/ 54864 h 390144"/>
              <a:gd name="connsiteX13" fmla="*/ 841248 w 1069171"/>
              <a:gd name="connsiteY13" fmla="*/ 73152 h 390144"/>
              <a:gd name="connsiteX14" fmla="*/ 871728 w 1069171"/>
              <a:gd name="connsiteY14" fmla="*/ 85344 h 390144"/>
              <a:gd name="connsiteX15" fmla="*/ 932688 w 1069171"/>
              <a:gd name="connsiteY15" fmla="*/ 146304 h 390144"/>
              <a:gd name="connsiteX16" fmla="*/ 957072 w 1069171"/>
              <a:gd name="connsiteY16" fmla="*/ 170688 h 390144"/>
              <a:gd name="connsiteX17" fmla="*/ 1018032 w 1069171"/>
              <a:gd name="connsiteY17" fmla="*/ 207264 h 390144"/>
              <a:gd name="connsiteX18" fmla="*/ 1042416 w 1069171"/>
              <a:gd name="connsiteY18" fmla="*/ 243840 h 390144"/>
              <a:gd name="connsiteX19" fmla="*/ 1048512 w 1069171"/>
              <a:gd name="connsiteY19" fmla="*/ 262128 h 390144"/>
              <a:gd name="connsiteX20" fmla="*/ 1060704 w 1069171"/>
              <a:gd name="connsiteY20" fmla="*/ 316992 h 390144"/>
              <a:gd name="connsiteX21" fmla="*/ 1054608 w 1069171"/>
              <a:gd name="connsiteY21" fmla="*/ 335280 h 390144"/>
              <a:gd name="connsiteX22" fmla="*/ 1066800 w 1069171"/>
              <a:gd name="connsiteY22" fmla="*/ 371856 h 390144"/>
              <a:gd name="connsiteX23" fmla="*/ 1048512 w 1069171"/>
              <a:gd name="connsiteY23" fmla="*/ 390144 h 39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171" h="390144">
                <a:moveTo>
                  <a:pt x="0" y="274320"/>
                </a:moveTo>
                <a:cubicBezTo>
                  <a:pt x="38608" y="233680"/>
                  <a:pt x="95006" y="204446"/>
                  <a:pt x="115824" y="152400"/>
                </a:cubicBezTo>
                <a:cubicBezTo>
                  <a:pt x="137356" y="98569"/>
                  <a:pt x="114612" y="141420"/>
                  <a:pt x="164592" y="91440"/>
                </a:cubicBezTo>
                <a:cubicBezTo>
                  <a:pt x="175897" y="80135"/>
                  <a:pt x="197674" y="45290"/>
                  <a:pt x="213360" y="36576"/>
                </a:cubicBezTo>
                <a:cubicBezTo>
                  <a:pt x="222417" y="31544"/>
                  <a:pt x="233680" y="32512"/>
                  <a:pt x="243840" y="30480"/>
                </a:cubicBezTo>
                <a:cubicBezTo>
                  <a:pt x="251968" y="26416"/>
                  <a:pt x="259332" y="20160"/>
                  <a:pt x="268224" y="18288"/>
                </a:cubicBezTo>
                <a:cubicBezTo>
                  <a:pt x="298314" y="11953"/>
                  <a:pt x="329254" y="10657"/>
                  <a:pt x="359664" y="6096"/>
                </a:cubicBezTo>
                <a:cubicBezTo>
                  <a:pt x="369911" y="4559"/>
                  <a:pt x="379984" y="2032"/>
                  <a:pt x="390144" y="0"/>
                </a:cubicBezTo>
                <a:cubicBezTo>
                  <a:pt x="445721" y="1853"/>
                  <a:pt x="573120" y="3060"/>
                  <a:pt x="646176" y="12192"/>
                </a:cubicBezTo>
                <a:cubicBezTo>
                  <a:pt x="714950" y="20789"/>
                  <a:pt x="624481" y="14219"/>
                  <a:pt x="694944" y="30480"/>
                </a:cubicBezTo>
                <a:cubicBezTo>
                  <a:pt x="712873" y="34618"/>
                  <a:pt x="731533" y="34426"/>
                  <a:pt x="749808" y="36576"/>
                </a:cubicBezTo>
                <a:lnTo>
                  <a:pt x="798576" y="42672"/>
                </a:lnTo>
                <a:cubicBezTo>
                  <a:pt x="810768" y="46736"/>
                  <a:pt x="824694" y="47394"/>
                  <a:pt x="835152" y="54864"/>
                </a:cubicBezTo>
                <a:cubicBezTo>
                  <a:pt x="840381" y="58599"/>
                  <a:pt x="836312" y="69038"/>
                  <a:pt x="841248" y="73152"/>
                </a:cubicBezTo>
                <a:cubicBezTo>
                  <a:pt x="849654" y="80157"/>
                  <a:pt x="861568" y="81280"/>
                  <a:pt x="871728" y="85344"/>
                </a:cubicBezTo>
                <a:lnTo>
                  <a:pt x="932688" y="146304"/>
                </a:lnTo>
                <a:cubicBezTo>
                  <a:pt x="940816" y="154432"/>
                  <a:pt x="947215" y="164774"/>
                  <a:pt x="957072" y="170688"/>
                </a:cubicBezTo>
                <a:lnTo>
                  <a:pt x="1018032" y="207264"/>
                </a:lnTo>
                <a:cubicBezTo>
                  <a:pt x="1026160" y="219456"/>
                  <a:pt x="1035300" y="231031"/>
                  <a:pt x="1042416" y="243840"/>
                </a:cubicBezTo>
                <a:cubicBezTo>
                  <a:pt x="1045537" y="249457"/>
                  <a:pt x="1046954" y="255894"/>
                  <a:pt x="1048512" y="262128"/>
                </a:cubicBezTo>
                <a:cubicBezTo>
                  <a:pt x="1053056" y="280303"/>
                  <a:pt x="1056640" y="298704"/>
                  <a:pt x="1060704" y="316992"/>
                </a:cubicBezTo>
                <a:cubicBezTo>
                  <a:pt x="1058672" y="323088"/>
                  <a:pt x="1053898" y="328894"/>
                  <a:pt x="1054608" y="335280"/>
                </a:cubicBezTo>
                <a:cubicBezTo>
                  <a:pt x="1056027" y="348053"/>
                  <a:pt x="1075887" y="362769"/>
                  <a:pt x="1066800" y="371856"/>
                </a:cubicBezTo>
                <a:lnTo>
                  <a:pt x="1048512" y="39014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3AC0F59-4BF9-3ECA-3A4E-BB0E49BE4634}"/>
              </a:ext>
            </a:extLst>
          </p:cNvPr>
          <p:cNvSpPr/>
          <p:nvPr/>
        </p:nvSpPr>
        <p:spPr>
          <a:xfrm>
            <a:off x="2798064" y="3614258"/>
            <a:ext cx="1097280" cy="305470"/>
          </a:xfrm>
          <a:custGeom>
            <a:avLst/>
            <a:gdLst>
              <a:gd name="connsiteX0" fmla="*/ 0 w 1097280"/>
              <a:gd name="connsiteY0" fmla="*/ 134782 h 305470"/>
              <a:gd name="connsiteX1" fmla="*/ 54864 w 1097280"/>
              <a:gd name="connsiteY1" fmla="*/ 159166 h 305470"/>
              <a:gd name="connsiteX2" fmla="*/ 73152 w 1097280"/>
              <a:gd name="connsiteY2" fmla="*/ 171358 h 305470"/>
              <a:gd name="connsiteX3" fmla="*/ 115824 w 1097280"/>
              <a:gd name="connsiteY3" fmla="*/ 201838 h 305470"/>
              <a:gd name="connsiteX4" fmla="*/ 140208 w 1097280"/>
              <a:gd name="connsiteY4" fmla="*/ 220126 h 305470"/>
              <a:gd name="connsiteX5" fmla="*/ 164592 w 1097280"/>
              <a:gd name="connsiteY5" fmla="*/ 244510 h 305470"/>
              <a:gd name="connsiteX6" fmla="*/ 195072 w 1097280"/>
              <a:gd name="connsiteY6" fmla="*/ 256702 h 305470"/>
              <a:gd name="connsiteX7" fmla="*/ 213360 w 1097280"/>
              <a:gd name="connsiteY7" fmla="*/ 268894 h 305470"/>
              <a:gd name="connsiteX8" fmla="*/ 262128 w 1097280"/>
              <a:gd name="connsiteY8" fmla="*/ 281086 h 305470"/>
              <a:gd name="connsiteX9" fmla="*/ 341376 w 1097280"/>
              <a:gd name="connsiteY9" fmla="*/ 299374 h 305470"/>
              <a:gd name="connsiteX10" fmla="*/ 402336 w 1097280"/>
              <a:gd name="connsiteY10" fmla="*/ 305470 h 305470"/>
              <a:gd name="connsiteX11" fmla="*/ 591312 w 1097280"/>
              <a:gd name="connsiteY11" fmla="*/ 293278 h 305470"/>
              <a:gd name="connsiteX12" fmla="*/ 676656 w 1097280"/>
              <a:gd name="connsiteY12" fmla="*/ 287182 h 305470"/>
              <a:gd name="connsiteX13" fmla="*/ 731520 w 1097280"/>
              <a:gd name="connsiteY13" fmla="*/ 262798 h 305470"/>
              <a:gd name="connsiteX14" fmla="*/ 792480 w 1097280"/>
              <a:gd name="connsiteY14" fmla="*/ 244510 h 305470"/>
              <a:gd name="connsiteX15" fmla="*/ 822960 w 1097280"/>
              <a:gd name="connsiteY15" fmla="*/ 226222 h 305470"/>
              <a:gd name="connsiteX16" fmla="*/ 847344 w 1097280"/>
              <a:gd name="connsiteY16" fmla="*/ 214030 h 305470"/>
              <a:gd name="connsiteX17" fmla="*/ 883920 w 1097280"/>
              <a:gd name="connsiteY17" fmla="*/ 189646 h 305470"/>
              <a:gd name="connsiteX18" fmla="*/ 902208 w 1097280"/>
              <a:gd name="connsiteY18" fmla="*/ 177454 h 305470"/>
              <a:gd name="connsiteX19" fmla="*/ 944880 w 1097280"/>
              <a:gd name="connsiteY19" fmla="*/ 128686 h 305470"/>
              <a:gd name="connsiteX20" fmla="*/ 957072 w 1097280"/>
              <a:gd name="connsiteY20" fmla="*/ 110398 h 305470"/>
              <a:gd name="connsiteX21" fmla="*/ 1011936 w 1097280"/>
              <a:gd name="connsiteY21" fmla="*/ 73822 h 305470"/>
              <a:gd name="connsiteX22" fmla="*/ 1030224 w 1097280"/>
              <a:gd name="connsiteY22" fmla="*/ 61630 h 305470"/>
              <a:gd name="connsiteX23" fmla="*/ 1042416 w 1097280"/>
              <a:gd name="connsiteY23" fmla="*/ 37246 h 305470"/>
              <a:gd name="connsiteX24" fmla="*/ 1085088 w 1097280"/>
              <a:gd name="connsiteY24" fmla="*/ 670 h 305470"/>
              <a:gd name="connsiteX25" fmla="*/ 1097280 w 1097280"/>
              <a:gd name="connsiteY25" fmla="*/ 670 h 30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97280" h="305470">
                <a:moveTo>
                  <a:pt x="0" y="134782"/>
                </a:moveTo>
                <a:cubicBezTo>
                  <a:pt x="21772" y="143491"/>
                  <a:pt x="34931" y="147776"/>
                  <a:pt x="54864" y="159166"/>
                </a:cubicBezTo>
                <a:cubicBezTo>
                  <a:pt x="61225" y="162801"/>
                  <a:pt x="67589" y="166590"/>
                  <a:pt x="73152" y="171358"/>
                </a:cubicBezTo>
                <a:cubicBezTo>
                  <a:pt x="109969" y="202915"/>
                  <a:pt x="82221" y="190637"/>
                  <a:pt x="115824" y="201838"/>
                </a:cubicBezTo>
                <a:cubicBezTo>
                  <a:pt x="123952" y="207934"/>
                  <a:pt x="132562" y="213436"/>
                  <a:pt x="140208" y="220126"/>
                </a:cubicBezTo>
                <a:cubicBezTo>
                  <a:pt x="148859" y="227695"/>
                  <a:pt x="155028" y="238134"/>
                  <a:pt x="164592" y="244510"/>
                </a:cubicBezTo>
                <a:cubicBezTo>
                  <a:pt x="173697" y="250580"/>
                  <a:pt x="185285" y="251808"/>
                  <a:pt x="195072" y="256702"/>
                </a:cubicBezTo>
                <a:cubicBezTo>
                  <a:pt x="201625" y="259979"/>
                  <a:pt x="206475" y="266390"/>
                  <a:pt x="213360" y="268894"/>
                </a:cubicBezTo>
                <a:cubicBezTo>
                  <a:pt x="229107" y="274620"/>
                  <a:pt x="245872" y="277022"/>
                  <a:pt x="262128" y="281086"/>
                </a:cubicBezTo>
                <a:cubicBezTo>
                  <a:pt x="284996" y="286803"/>
                  <a:pt x="322363" y="296372"/>
                  <a:pt x="341376" y="299374"/>
                </a:cubicBezTo>
                <a:cubicBezTo>
                  <a:pt x="361547" y="302559"/>
                  <a:pt x="382016" y="303438"/>
                  <a:pt x="402336" y="305470"/>
                </a:cubicBezTo>
                <a:lnTo>
                  <a:pt x="591312" y="293278"/>
                </a:lnTo>
                <a:cubicBezTo>
                  <a:pt x="619769" y="291381"/>
                  <a:pt x="648786" y="293241"/>
                  <a:pt x="676656" y="287182"/>
                </a:cubicBezTo>
                <a:cubicBezTo>
                  <a:pt x="696212" y="282931"/>
                  <a:pt x="712939" y="270231"/>
                  <a:pt x="731520" y="262798"/>
                </a:cubicBezTo>
                <a:cubicBezTo>
                  <a:pt x="756256" y="252904"/>
                  <a:pt x="768529" y="250498"/>
                  <a:pt x="792480" y="244510"/>
                </a:cubicBezTo>
                <a:cubicBezTo>
                  <a:pt x="802640" y="238414"/>
                  <a:pt x="812603" y="231976"/>
                  <a:pt x="822960" y="226222"/>
                </a:cubicBezTo>
                <a:cubicBezTo>
                  <a:pt x="830904" y="221809"/>
                  <a:pt x="839552" y="218705"/>
                  <a:pt x="847344" y="214030"/>
                </a:cubicBezTo>
                <a:cubicBezTo>
                  <a:pt x="859909" y="206491"/>
                  <a:pt x="871728" y="197774"/>
                  <a:pt x="883920" y="189646"/>
                </a:cubicBezTo>
                <a:lnTo>
                  <a:pt x="902208" y="177454"/>
                </a:lnTo>
                <a:cubicBezTo>
                  <a:pt x="929644" y="136301"/>
                  <a:pt x="894955" y="185743"/>
                  <a:pt x="944880" y="128686"/>
                </a:cubicBezTo>
                <a:cubicBezTo>
                  <a:pt x="949705" y="123172"/>
                  <a:pt x="951402" y="115037"/>
                  <a:pt x="957072" y="110398"/>
                </a:cubicBezTo>
                <a:cubicBezTo>
                  <a:pt x="974083" y="96480"/>
                  <a:pt x="993648" y="86014"/>
                  <a:pt x="1011936" y="73822"/>
                </a:cubicBezTo>
                <a:lnTo>
                  <a:pt x="1030224" y="61630"/>
                </a:lnTo>
                <a:cubicBezTo>
                  <a:pt x="1034288" y="53502"/>
                  <a:pt x="1036964" y="44516"/>
                  <a:pt x="1042416" y="37246"/>
                </a:cubicBezTo>
                <a:cubicBezTo>
                  <a:pt x="1048937" y="28552"/>
                  <a:pt x="1071924" y="5936"/>
                  <a:pt x="1085088" y="670"/>
                </a:cubicBezTo>
                <a:cubicBezTo>
                  <a:pt x="1088861" y="-839"/>
                  <a:pt x="1093216" y="670"/>
                  <a:pt x="1097280" y="67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180408-B56D-1B8A-7D08-46FC2433B90A}"/>
              </a:ext>
            </a:extLst>
          </p:cNvPr>
          <p:cNvSpPr/>
          <p:nvPr/>
        </p:nvSpPr>
        <p:spPr>
          <a:xfrm>
            <a:off x="5827776" y="1731264"/>
            <a:ext cx="1444752" cy="676656"/>
          </a:xfrm>
          <a:custGeom>
            <a:avLst/>
            <a:gdLst>
              <a:gd name="connsiteX0" fmla="*/ 0 w 1444752"/>
              <a:gd name="connsiteY0" fmla="*/ 231648 h 676656"/>
              <a:gd name="connsiteX1" fmla="*/ 134112 w 1444752"/>
              <a:gd name="connsiteY1" fmla="*/ 176784 h 676656"/>
              <a:gd name="connsiteX2" fmla="*/ 158496 w 1444752"/>
              <a:gd name="connsiteY2" fmla="*/ 152400 h 676656"/>
              <a:gd name="connsiteX3" fmla="*/ 219456 w 1444752"/>
              <a:gd name="connsiteY3" fmla="*/ 128016 h 676656"/>
              <a:gd name="connsiteX4" fmla="*/ 243840 w 1444752"/>
              <a:gd name="connsiteY4" fmla="*/ 115824 h 676656"/>
              <a:gd name="connsiteX5" fmla="*/ 316992 w 1444752"/>
              <a:gd name="connsiteY5" fmla="*/ 60960 h 676656"/>
              <a:gd name="connsiteX6" fmla="*/ 457200 w 1444752"/>
              <a:gd name="connsiteY6" fmla="*/ 30480 h 676656"/>
              <a:gd name="connsiteX7" fmla="*/ 640080 w 1444752"/>
              <a:gd name="connsiteY7" fmla="*/ 0 h 676656"/>
              <a:gd name="connsiteX8" fmla="*/ 664464 w 1444752"/>
              <a:gd name="connsiteY8" fmla="*/ 6096 h 676656"/>
              <a:gd name="connsiteX9" fmla="*/ 755904 w 1444752"/>
              <a:gd name="connsiteY9" fmla="*/ 18288 h 676656"/>
              <a:gd name="connsiteX10" fmla="*/ 896112 w 1444752"/>
              <a:gd name="connsiteY10" fmla="*/ 128016 h 676656"/>
              <a:gd name="connsiteX11" fmla="*/ 987552 w 1444752"/>
              <a:gd name="connsiteY11" fmla="*/ 176784 h 676656"/>
              <a:gd name="connsiteX12" fmla="*/ 1011936 w 1444752"/>
              <a:gd name="connsiteY12" fmla="*/ 195072 h 676656"/>
              <a:gd name="connsiteX13" fmla="*/ 1054608 w 1444752"/>
              <a:gd name="connsiteY13" fmla="*/ 225552 h 676656"/>
              <a:gd name="connsiteX14" fmla="*/ 1115568 w 1444752"/>
              <a:gd name="connsiteY14" fmla="*/ 292608 h 676656"/>
              <a:gd name="connsiteX15" fmla="*/ 1139952 w 1444752"/>
              <a:gd name="connsiteY15" fmla="*/ 298704 h 676656"/>
              <a:gd name="connsiteX16" fmla="*/ 1194816 w 1444752"/>
              <a:gd name="connsiteY16" fmla="*/ 353568 h 676656"/>
              <a:gd name="connsiteX17" fmla="*/ 1261872 w 1444752"/>
              <a:gd name="connsiteY17" fmla="*/ 420624 h 676656"/>
              <a:gd name="connsiteX18" fmla="*/ 1280160 w 1444752"/>
              <a:gd name="connsiteY18" fmla="*/ 438912 h 676656"/>
              <a:gd name="connsiteX19" fmla="*/ 1298448 w 1444752"/>
              <a:gd name="connsiteY19" fmla="*/ 451104 h 676656"/>
              <a:gd name="connsiteX20" fmla="*/ 1359408 w 1444752"/>
              <a:gd name="connsiteY20" fmla="*/ 518160 h 676656"/>
              <a:gd name="connsiteX21" fmla="*/ 1389888 w 1444752"/>
              <a:gd name="connsiteY21" fmla="*/ 554736 h 676656"/>
              <a:gd name="connsiteX22" fmla="*/ 1414272 w 1444752"/>
              <a:gd name="connsiteY22" fmla="*/ 579120 h 676656"/>
              <a:gd name="connsiteX23" fmla="*/ 1432560 w 1444752"/>
              <a:gd name="connsiteY23" fmla="*/ 621792 h 676656"/>
              <a:gd name="connsiteX24" fmla="*/ 1444752 w 1444752"/>
              <a:gd name="connsiteY24" fmla="*/ 658368 h 676656"/>
              <a:gd name="connsiteX25" fmla="*/ 1444752 w 1444752"/>
              <a:gd name="connsiteY25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44752" h="676656">
                <a:moveTo>
                  <a:pt x="0" y="231648"/>
                </a:moveTo>
                <a:cubicBezTo>
                  <a:pt x="44704" y="213360"/>
                  <a:pt x="99959" y="210937"/>
                  <a:pt x="134112" y="176784"/>
                </a:cubicBezTo>
                <a:cubicBezTo>
                  <a:pt x="142240" y="168656"/>
                  <a:pt x="148516" y="158103"/>
                  <a:pt x="158496" y="152400"/>
                </a:cubicBezTo>
                <a:cubicBezTo>
                  <a:pt x="177498" y="141542"/>
                  <a:pt x="199881" y="137803"/>
                  <a:pt x="219456" y="128016"/>
                </a:cubicBezTo>
                <a:cubicBezTo>
                  <a:pt x="227584" y="123952"/>
                  <a:pt x="236445" y="121106"/>
                  <a:pt x="243840" y="115824"/>
                </a:cubicBezTo>
                <a:cubicBezTo>
                  <a:pt x="275121" y="93481"/>
                  <a:pt x="261453" y="73034"/>
                  <a:pt x="316992" y="60960"/>
                </a:cubicBezTo>
                <a:cubicBezTo>
                  <a:pt x="363728" y="50800"/>
                  <a:pt x="410202" y="39348"/>
                  <a:pt x="457200" y="30480"/>
                </a:cubicBezTo>
                <a:cubicBezTo>
                  <a:pt x="517929" y="19022"/>
                  <a:pt x="640080" y="0"/>
                  <a:pt x="640080" y="0"/>
                </a:cubicBezTo>
                <a:cubicBezTo>
                  <a:pt x="648208" y="2032"/>
                  <a:pt x="656188" y="4789"/>
                  <a:pt x="664464" y="6096"/>
                </a:cubicBezTo>
                <a:cubicBezTo>
                  <a:pt x="694837" y="10892"/>
                  <a:pt x="725990" y="11166"/>
                  <a:pt x="755904" y="18288"/>
                </a:cubicBezTo>
                <a:cubicBezTo>
                  <a:pt x="805084" y="29998"/>
                  <a:pt x="878920" y="119420"/>
                  <a:pt x="896112" y="128016"/>
                </a:cubicBezTo>
                <a:cubicBezTo>
                  <a:pt x="929351" y="144636"/>
                  <a:pt x="957575" y="156800"/>
                  <a:pt x="987552" y="176784"/>
                </a:cubicBezTo>
                <a:cubicBezTo>
                  <a:pt x="996006" y="182420"/>
                  <a:pt x="1003668" y="189167"/>
                  <a:pt x="1011936" y="195072"/>
                </a:cubicBezTo>
                <a:cubicBezTo>
                  <a:pt x="1024051" y="203725"/>
                  <a:pt x="1044647" y="215591"/>
                  <a:pt x="1054608" y="225552"/>
                </a:cubicBezTo>
                <a:cubicBezTo>
                  <a:pt x="1078989" y="249933"/>
                  <a:pt x="1063387" y="279563"/>
                  <a:pt x="1115568" y="292608"/>
                </a:cubicBezTo>
                <a:lnTo>
                  <a:pt x="1139952" y="298704"/>
                </a:lnTo>
                <a:cubicBezTo>
                  <a:pt x="1194331" y="380272"/>
                  <a:pt x="1132831" y="299332"/>
                  <a:pt x="1194816" y="353568"/>
                </a:cubicBezTo>
                <a:cubicBezTo>
                  <a:pt x="1218605" y="374384"/>
                  <a:pt x="1239520" y="398272"/>
                  <a:pt x="1261872" y="420624"/>
                </a:cubicBezTo>
                <a:cubicBezTo>
                  <a:pt x="1267968" y="426720"/>
                  <a:pt x="1272987" y="434130"/>
                  <a:pt x="1280160" y="438912"/>
                </a:cubicBezTo>
                <a:lnTo>
                  <a:pt x="1298448" y="451104"/>
                </a:lnTo>
                <a:cubicBezTo>
                  <a:pt x="1321587" y="508950"/>
                  <a:pt x="1295572" y="459235"/>
                  <a:pt x="1359408" y="518160"/>
                </a:cubicBezTo>
                <a:cubicBezTo>
                  <a:pt x="1371070" y="528925"/>
                  <a:pt x="1379271" y="542940"/>
                  <a:pt x="1389888" y="554736"/>
                </a:cubicBezTo>
                <a:cubicBezTo>
                  <a:pt x="1397578" y="563280"/>
                  <a:pt x="1406144" y="570992"/>
                  <a:pt x="1414272" y="579120"/>
                </a:cubicBezTo>
                <a:cubicBezTo>
                  <a:pt x="1433895" y="637988"/>
                  <a:pt x="1402429" y="546464"/>
                  <a:pt x="1432560" y="621792"/>
                </a:cubicBezTo>
                <a:cubicBezTo>
                  <a:pt x="1437333" y="633724"/>
                  <a:pt x="1444752" y="645517"/>
                  <a:pt x="1444752" y="658368"/>
                </a:cubicBezTo>
                <a:lnTo>
                  <a:pt x="1444752" y="676656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CDA04-124E-739C-03F5-1834884D6C6A}"/>
              </a:ext>
            </a:extLst>
          </p:cNvPr>
          <p:cNvSpPr/>
          <p:nvPr/>
        </p:nvSpPr>
        <p:spPr>
          <a:xfrm>
            <a:off x="5663184" y="1566672"/>
            <a:ext cx="1652016" cy="475488"/>
          </a:xfrm>
          <a:custGeom>
            <a:avLst/>
            <a:gdLst>
              <a:gd name="connsiteX0" fmla="*/ 0 w 1652016"/>
              <a:gd name="connsiteY0" fmla="*/ 377952 h 475488"/>
              <a:gd name="connsiteX1" fmla="*/ 12192 w 1652016"/>
              <a:gd name="connsiteY1" fmla="*/ 286512 h 475488"/>
              <a:gd name="connsiteX2" fmla="*/ 24384 w 1652016"/>
              <a:gd name="connsiteY2" fmla="*/ 249936 h 475488"/>
              <a:gd name="connsiteX3" fmla="*/ 103632 w 1652016"/>
              <a:gd name="connsiteY3" fmla="*/ 115824 h 475488"/>
              <a:gd name="connsiteX4" fmla="*/ 146304 w 1652016"/>
              <a:gd name="connsiteY4" fmla="*/ 67056 h 475488"/>
              <a:gd name="connsiteX5" fmla="*/ 158496 w 1652016"/>
              <a:gd name="connsiteY5" fmla="*/ 48768 h 475488"/>
              <a:gd name="connsiteX6" fmla="*/ 176784 w 1652016"/>
              <a:gd name="connsiteY6" fmla="*/ 42672 h 475488"/>
              <a:gd name="connsiteX7" fmla="*/ 481584 w 1652016"/>
              <a:gd name="connsiteY7" fmla="*/ 0 h 475488"/>
              <a:gd name="connsiteX8" fmla="*/ 603504 w 1652016"/>
              <a:gd name="connsiteY8" fmla="*/ 12192 h 475488"/>
              <a:gd name="connsiteX9" fmla="*/ 749808 w 1652016"/>
              <a:gd name="connsiteY9" fmla="*/ 18288 h 475488"/>
              <a:gd name="connsiteX10" fmla="*/ 841248 w 1652016"/>
              <a:gd name="connsiteY10" fmla="*/ 24384 h 475488"/>
              <a:gd name="connsiteX11" fmla="*/ 914400 w 1652016"/>
              <a:gd name="connsiteY11" fmla="*/ 42672 h 475488"/>
              <a:gd name="connsiteX12" fmla="*/ 1030224 w 1652016"/>
              <a:gd name="connsiteY12" fmla="*/ 73152 h 475488"/>
              <a:gd name="connsiteX13" fmla="*/ 1072896 w 1652016"/>
              <a:gd name="connsiteY13" fmla="*/ 97536 h 475488"/>
              <a:gd name="connsiteX14" fmla="*/ 1176528 w 1652016"/>
              <a:gd name="connsiteY14" fmla="*/ 134112 h 475488"/>
              <a:gd name="connsiteX15" fmla="*/ 1225296 w 1652016"/>
              <a:gd name="connsiteY15" fmla="*/ 146304 h 475488"/>
              <a:gd name="connsiteX16" fmla="*/ 1249680 w 1652016"/>
              <a:gd name="connsiteY16" fmla="*/ 158496 h 475488"/>
              <a:gd name="connsiteX17" fmla="*/ 1310640 w 1652016"/>
              <a:gd name="connsiteY17" fmla="*/ 182880 h 475488"/>
              <a:gd name="connsiteX18" fmla="*/ 1383792 w 1652016"/>
              <a:gd name="connsiteY18" fmla="*/ 213360 h 475488"/>
              <a:gd name="connsiteX19" fmla="*/ 1456944 w 1652016"/>
              <a:gd name="connsiteY19" fmla="*/ 256032 h 475488"/>
              <a:gd name="connsiteX20" fmla="*/ 1536192 w 1652016"/>
              <a:gd name="connsiteY20" fmla="*/ 298704 h 475488"/>
              <a:gd name="connsiteX21" fmla="*/ 1603248 w 1652016"/>
              <a:gd name="connsiteY21" fmla="*/ 359664 h 475488"/>
              <a:gd name="connsiteX22" fmla="*/ 1645920 w 1652016"/>
              <a:gd name="connsiteY22" fmla="*/ 384048 h 475488"/>
              <a:gd name="connsiteX23" fmla="*/ 1652016 w 1652016"/>
              <a:gd name="connsiteY23" fmla="*/ 402336 h 475488"/>
              <a:gd name="connsiteX24" fmla="*/ 1639824 w 1652016"/>
              <a:gd name="connsiteY24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52016" h="475488">
                <a:moveTo>
                  <a:pt x="0" y="377952"/>
                </a:moveTo>
                <a:cubicBezTo>
                  <a:pt x="4064" y="347472"/>
                  <a:pt x="6438" y="316719"/>
                  <a:pt x="12192" y="286512"/>
                </a:cubicBezTo>
                <a:cubicBezTo>
                  <a:pt x="14597" y="273887"/>
                  <a:pt x="18637" y="261431"/>
                  <a:pt x="24384" y="249936"/>
                </a:cubicBezTo>
                <a:cubicBezTo>
                  <a:pt x="31613" y="235478"/>
                  <a:pt x="80090" y="145787"/>
                  <a:pt x="103632" y="115824"/>
                </a:cubicBezTo>
                <a:cubicBezTo>
                  <a:pt x="116977" y="98839"/>
                  <a:pt x="132626" y="83774"/>
                  <a:pt x="146304" y="67056"/>
                </a:cubicBezTo>
                <a:cubicBezTo>
                  <a:pt x="150943" y="61386"/>
                  <a:pt x="152775" y="53345"/>
                  <a:pt x="158496" y="48768"/>
                </a:cubicBezTo>
                <a:cubicBezTo>
                  <a:pt x="163514" y="44754"/>
                  <a:pt x="170462" y="43821"/>
                  <a:pt x="176784" y="42672"/>
                </a:cubicBezTo>
                <a:cubicBezTo>
                  <a:pt x="358624" y="9610"/>
                  <a:pt x="325482" y="15610"/>
                  <a:pt x="481584" y="0"/>
                </a:cubicBezTo>
                <a:cubicBezTo>
                  <a:pt x="522224" y="4064"/>
                  <a:pt x="562756" y="9414"/>
                  <a:pt x="603504" y="12192"/>
                </a:cubicBezTo>
                <a:cubicBezTo>
                  <a:pt x="652201" y="15512"/>
                  <a:pt x="701062" y="15788"/>
                  <a:pt x="749808" y="18288"/>
                </a:cubicBezTo>
                <a:cubicBezTo>
                  <a:pt x="780316" y="19852"/>
                  <a:pt x="810768" y="22352"/>
                  <a:pt x="841248" y="24384"/>
                </a:cubicBezTo>
                <a:cubicBezTo>
                  <a:pt x="865632" y="30480"/>
                  <a:pt x="890271" y="35634"/>
                  <a:pt x="914400" y="42672"/>
                </a:cubicBezTo>
                <a:cubicBezTo>
                  <a:pt x="1025482" y="75071"/>
                  <a:pt x="948524" y="61481"/>
                  <a:pt x="1030224" y="73152"/>
                </a:cubicBezTo>
                <a:cubicBezTo>
                  <a:pt x="1044448" y="81280"/>
                  <a:pt x="1058050" y="90608"/>
                  <a:pt x="1072896" y="97536"/>
                </a:cubicBezTo>
                <a:cubicBezTo>
                  <a:pt x="1089616" y="105339"/>
                  <a:pt x="1160820" y="129492"/>
                  <a:pt x="1176528" y="134112"/>
                </a:cubicBezTo>
                <a:cubicBezTo>
                  <a:pt x="1192603" y="138840"/>
                  <a:pt x="1209400" y="141005"/>
                  <a:pt x="1225296" y="146304"/>
                </a:cubicBezTo>
                <a:cubicBezTo>
                  <a:pt x="1233917" y="149178"/>
                  <a:pt x="1241327" y="154916"/>
                  <a:pt x="1249680" y="158496"/>
                </a:cubicBezTo>
                <a:cubicBezTo>
                  <a:pt x="1269796" y="167117"/>
                  <a:pt x="1290384" y="174594"/>
                  <a:pt x="1310640" y="182880"/>
                </a:cubicBezTo>
                <a:cubicBezTo>
                  <a:pt x="1335089" y="192882"/>
                  <a:pt x="1360974" y="200050"/>
                  <a:pt x="1383792" y="213360"/>
                </a:cubicBezTo>
                <a:cubicBezTo>
                  <a:pt x="1408176" y="227584"/>
                  <a:pt x="1433076" y="240958"/>
                  <a:pt x="1456944" y="256032"/>
                </a:cubicBezTo>
                <a:cubicBezTo>
                  <a:pt x="1524807" y="298893"/>
                  <a:pt x="1472201" y="277374"/>
                  <a:pt x="1536192" y="298704"/>
                </a:cubicBezTo>
                <a:cubicBezTo>
                  <a:pt x="1558054" y="320566"/>
                  <a:pt x="1577548" y="341307"/>
                  <a:pt x="1603248" y="359664"/>
                </a:cubicBezTo>
                <a:cubicBezTo>
                  <a:pt x="1616579" y="369186"/>
                  <a:pt x="1631696" y="375920"/>
                  <a:pt x="1645920" y="384048"/>
                </a:cubicBezTo>
                <a:cubicBezTo>
                  <a:pt x="1647952" y="390144"/>
                  <a:pt x="1652016" y="395910"/>
                  <a:pt x="1652016" y="402336"/>
                </a:cubicBezTo>
                <a:cubicBezTo>
                  <a:pt x="1652016" y="417459"/>
                  <a:pt x="1643285" y="458181"/>
                  <a:pt x="1639824" y="475488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016FC6F-108B-5B26-A0FA-A53EBBA45692}"/>
              </a:ext>
            </a:extLst>
          </p:cNvPr>
          <p:cNvSpPr/>
          <p:nvPr/>
        </p:nvSpPr>
        <p:spPr>
          <a:xfrm>
            <a:off x="5669280" y="3316224"/>
            <a:ext cx="1597152" cy="597408"/>
          </a:xfrm>
          <a:custGeom>
            <a:avLst/>
            <a:gdLst>
              <a:gd name="connsiteX0" fmla="*/ 0 w 1597152"/>
              <a:gd name="connsiteY0" fmla="*/ 329184 h 597408"/>
              <a:gd name="connsiteX1" fmla="*/ 42672 w 1597152"/>
              <a:gd name="connsiteY1" fmla="*/ 341376 h 597408"/>
              <a:gd name="connsiteX2" fmla="*/ 103632 w 1597152"/>
              <a:gd name="connsiteY2" fmla="*/ 402336 h 597408"/>
              <a:gd name="connsiteX3" fmla="*/ 128016 w 1597152"/>
              <a:gd name="connsiteY3" fmla="*/ 438912 h 597408"/>
              <a:gd name="connsiteX4" fmla="*/ 219456 w 1597152"/>
              <a:gd name="connsiteY4" fmla="*/ 505968 h 597408"/>
              <a:gd name="connsiteX5" fmla="*/ 256032 w 1597152"/>
              <a:gd name="connsiteY5" fmla="*/ 518160 h 597408"/>
              <a:gd name="connsiteX6" fmla="*/ 298704 w 1597152"/>
              <a:gd name="connsiteY6" fmla="*/ 536448 h 597408"/>
              <a:gd name="connsiteX7" fmla="*/ 323088 w 1597152"/>
              <a:gd name="connsiteY7" fmla="*/ 542544 h 597408"/>
              <a:gd name="connsiteX8" fmla="*/ 390144 w 1597152"/>
              <a:gd name="connsiteY8" fmla="*/ 554736 h 597408"/>
              <a:gd name="connsiteX9" fmla="*/ 420624 w 1597152"/>
              <a:gd name="connsiteY9" fmla="*/ 560832 h 597408"/>
              <a:gd name="connsiteX10" fmla="*/ 457200 w 1597152"/>
              <a:gd name="connsiteY10" fmla="*/ 573024 h 597408"/>
              <a:gd name="connsiteX11" fmla="*/ 542544 w 1597152"/>
              <a:gd name="connsiteY11" fmla="*/ 597408 h 597408"/>
              <a:gd name="connsiteX12" fmla="*/ 694944 w 1597152"/>
              <a:gd name="connsiteY12" fmla="*/ 591312 h 597408"/>
              <a:gd name="connsiteX13" fmla="*/ 804672 w 1597152"/>
              <a:gd name="connsiteY13" fmla="*/ 560832 h 597408"/>
              <a:gd name="connsiteX14" fmla="*/ 896112 w 1597152"/>
              <a:gd name="connsiteY14" fmla="*/ 536448 h 597408"/>
              <a:gd name="connsiteX15" fmla="*/ 993648 w 1597152"/>
              <a:gd name="connsiteY15" fmla="*/ 475488 h 597408"/>
              <a:gd name="connsiteX16" fmla="*/ 1036320 w 1597152"/>
              <a:gd name="connsiteY16" fmla="*/ 457200 h 597408"/>
              <a:gd name="connsiteX17" fmla="*/ 1170432 w 1597152"/>
              <a:gd name="connsiteY17" fmla="*/ 390144 h 597408"/>
              <a:gd name="connsiteX18" fmla="*/ 1200912 w 1597152"/>
              <a:gd name="connsiteY18" fmla="*/ 384048 h 597408"/>
              <a:gd name="connsiteX19" fmla="*/ 1249680 w 1597152"/>
              <a:gd name="connsiteY19" fmla="*/ 371856 h 597408"/>
              <a:gd name="connsiteX20" fmla="*/ 1341120 w 1597152"/>
              <a:gd name="connsiteY20" fmla="*/ 310896 h 597408"/>
              <a:gd name="connsiteX21" fmla="*/ 1414272 w 1597152"/>
              <a:gd name="connsiteY21" fmla="*/ 286512 h 597408"/>
              <a:gd name="connsiteX22" fmla="*/ 1432560 w 1597152"/>
              <a:gd name="connsiteY22" fmla="*/ 268224 h 597408"/>
              <a:gd name="connsiteX23" fmla="*/ 1487424 w 1597152"/>
              <a:gd name="connsiteY23" fmla="*/ 231648 h 597408"/>
              <a:gd name="connsiteX24" fmla="*/ 1536192 w 1597152"/>
              <a:gd name="connsiteY24" fmla="*/ 170688 h 597408"/>
              <a:gd name="connsiteX25" fmla="*/ 1548384 w 1597152"/>
              <a:gd name="connsiteY25" fmla="*/ 140208 h 597408"/>
              <a:gd name="connsiteX26" fmla="*/ 1572768 w 1597152"/>
              <a:gd name="connsiteY26" fmla="*/ 109728 h 597408"/>
              <a:gd name="connsiteX27" fmla="*/ 1578864 w 1597152"/>
              <a:gd name="connsiteY27" fmla="*/ 54864 h 597408"/>
              <a:gd name="connsiteX28" fmla="*/ 1597152 w 1597152"/>
              <a:gd name="connsiteY28" fmla="*/ 0 h 5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97152" h="597408">
                <a:moveTo>
                  <a:pt x="0" y="329184"/>
                </a:moveTo>
                <a:cubicBezTo>
                  <a:pt x="14224" y="333248"/>
                  <a:pt x="29647" y="334363"/>
                  <a:pt x="42672" y="341376"/>
                </a:cubicBezTo>
                <a:cubicBezTo>
                  <a:pt x="66576" y="354247"/>
                  <a:pt x="87917" y="380728"/>
                  <a:pt x="103632" y="402336"/>
                </a:cubicBezTo>
                <a:cubicBezTo>
                  <a:pt x="112250" y="414186"/>
                  <a:pt x="118077" y="428145"/>
                  <a:pt x="128016" y="438912"/>
                </a:cubicBezTo>
                <a:cubicBezTo>
                  <a:pt x="154329" y="467418"/>
                  <a:pt x="184411" y="489793"/>
                  <a:pt x="219456" y="505968"/>
                </a:cubicBezTo>
                <a:cubicBezTo>
                  <a:pt x="231125" y="511354"/>
                  <a:pt x="244037" y="513547"/>
                  <a:pt x="256032" y="518160"/>
                </a:cubicBezTo>
                <a:cubicBezTo>
                  <a:pt x="270476" y="523715"/>
                  <a:pt x="284160" y="531159"/>
                  <a:pt x="298704" y="536448"/>
                </a:cubicBezTo>
                <a:cubicBezTo>
                  <a:pt x="306578" y="539311"/>
                  <a:pt x="314909" y="540727"/>
                  <a:pt x="323088" y="542544"/>
                </a:cubicBezTo>
                <a:cubicBezTo>
                  <a:pt x="356969" y="550073"/>
                  <a:pt x="353750" y="548119"/>
                  <a:pt x="390144" y="554736"/>
                </a:cubicBezTo>
                <a:cubicBezTo>
                  <a:pt x="400338" y="556589"/>
                  <a:pt x="410628" y="558106"/>
                  <a:pt x="420624" y="560832"/>
                </a:cubicBezTo>
                <a:cubicBezTo>
                  <a:pt x="433023" y="564213"/>
                  <a:pt x="444655" y="570236"/>
                  <a:pt x="457200" y="573024"/>
                </a:cubicBezTo>
                <a:cubicBezTo>
                  <a:pt x="522746" y="587590"/>
                  <a:pt x="494670" y="578258"/>
                  <a:pt x="542544" y="597408"/>
                </a:cubicBezTo>
                <a:cubicBezTo>
                  <a:pt x="593344" y="595376"/>
                  <a:pt x="644383" y="596634"/>
                  <a:pt x="694944" y="591312"/>
                </a:cubicBezTo>
                <a:cubicBezTo>
                  <a:pt x="797709" y="580495"/>
                  <a:pt x="743832" y="579084"/>
                  <a:pt x="804672" y="560832"/>
                </a:cubicBezTo>
                <a:cubicBezTo>
                  <a:pt x="834887" y="551768"/>
                  <a:pt x="865632" y="544576"/>
                  <a:pt x="896112" y="536448"/>
                </a:cubicBezTo>
                <a:cubicBezTo>
                  <a:pt x="928624" y="516128"/>
                  <a:pt x="958408" y="490591"/>
                  <a:pt x="993648" y="475488"/>
                </a:cubicBezTo>
                <a:cubicBezTo>
                  <a:pt x="1007872" y="469392"/>
                  <a:pt x="1022665" y="464482"/>
                  <a:pt x="1036320" y="457200"/>
                </a:cubicBezTo>
                <a:cubicBezTo>
                  <a:pt x="1129770" y="407360"/>
                  <a:pt x="1037702" y="439044"/>
                  <a:pt x="1170432" y="390144"/>
                </a:cubicBezTo>
                <a:cubicBezTo>
                  <a:pt x="1180154" y="386562"/>
                  <a:pt x="1190816" y="386378"/>
                  <a:pt x="1200912" y="384048"/>
                </a:cubicBezTo>
                <a:cubicBezTo>
                  <a:pt x="1217239" y="380280"/>
                  <a:pt x="1233424" y="375920"/>
                  <a:pt x="1249680" y="371856"/>
                </a:cubicBezTo>
                <a:cubicBezTo>
                  <a:pt x="1285969" y="341615"/>
                  <a:pt x="1293947" y="331113"/>
                  <a:pt x="1341120" y="310896"/>
                </a:cubicBezTo>
                <a:cubicBezTo>
                  <a:pt x="1364745" y="300771"/>
                  <a:pt x="1389888" y="294640"/>
                  <a:pt x="1414272" y="286512"/>
                </a:cubicBezTo>
                <a:cubicBezTo>
                  <a:pt x="1420368" y="280416"/>
                  <a:pt x="1425663" y="273397"/>
                  <a:pt x="1432560" y="268224"/>
                </a:cubicBezTo>
                <a:cubicBezTo>
                  <a:pt x="1450144" y="255036"/>
                  <a:pt x="1470736" y="245952"/>
                  <a:pt x="1487424" y="231648"/>
                </a:cubicBezTo>
                <a:cubicBezTo>
                  <a:pt x="1489458" y="229904"/>
                  <a:pt x="1530756" y="180473"/>
                  <a:pt x="1536192" y="170688"/>
                </a:cubicBezTo>
                <a:cubicBezTo>
                  <a:pt x="1541506" y="161122"/>
                  <a:pt x="1542754" y="149591"/>
                  <a:pt x="1548384" y="140208"/>
                </a:cubicBezTo>
                <a:cubicBezTo>
                  <a:pt x="1555078" y="129051"/>
                  <a:pt x="1564640" y="119888"/>
                  <a:pt x="1572768" y="109728"/>
                </a:cubicBezTo>
                <a:cubicBezTo>
                  <a:pt x="1574800" y="91440"/>
                  <a:pt x="1574872" y="72826"/>
                  <a:pt x="1578864" y="54864"/>
                </a:cubicBezTo>
                <a:cubicBezTo>
                  <a:pt x="1583046" y="36046"/>
                  <a:pt x="1597152" y="0"/>
                  <a:pt x="1597152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357D73-0FC1-7ECB-D609-5FCB48C2F128}"/>
              </a:ext>
            </a:extLst>
          </p:cNvPr>
          <p:cNvSpPr/>
          <p:nvPr/>
        </p:nvSpPr>
        <p:spPr>
          <a:xfrm>
            <a:off x="5498627" y="3614928"/>
            <a:ext cx="1828801" cy="688848"/>
          </a:xfrm>
          <a:custGeom>
            <a:avLst/>
            <a:gdLst>
              <a:gd name="connsiteX0" fmla="*/ 12157 w 1828801"/>
              <a:gd name="connsiteY0" fmla="*/ 0 h 688848"/>
              <a:gd name="connsiteX1" fmla="*/ 18253 w 1828801"/>
              <a:gd name="connsiteY1" fmla="*/ 347472 h 688848"/>
              <a:gd name="connsiteX2" fmla="*/ 24349 w 1828801"/>
              <a:gd name="connsiteY2" fmla="*/ 402336 h 688848"/>
              <a:gd name="connsiteX3" fmla="*/ 42637 w 1828801"/>
              <a:gd name="connsiteY3" fmla="*/ 469392 h 688848"/>
              <a:gd name="connsiteX4" fmla="*/ 79213 w 1828801"/>
              <a:gd name="connsiteY4" fmla="*/ 615696 h 688848"/>
              <a:gd name="connsiteX5" fmla="*/ 176749 w 1828801"/>
              <a:gd name="connsiteY5" fmla="*/ 682752 h 688848"/>
              <a:gd name="connsiteX6" fmla="*/ 231613 w 1828801"/>
              <a:gd name="connsiteY6" fmla="*/ 688848 h 688848"/>
              <a:gd name="connsiteX7" fmla="*/ 530317 w 1828801"/>
              <a:gd name="connsiteY7" fmla="*/ 676656 h 688848"/>
              <a:gd name="connsiteX8" fmla="*/ 633949 w 1828801"/>
              <a:gd name="connsiteY8" fmla="*/ 658368 h 688848"/>
              <a:gd name="connsiteX9" fmla="*/ 713197 w 1828801"/>
              <a:gd name="connsiteY9" fmla="*/ 652272 h 688848"/>
              <a:gd name="connsiteX10" fmla="*/ 993613 w 1828801"/>
              <a:gd name="connsiteY10" fmla="*/ 609600 h 688848"/>
              <a:gd name="connsiteX11" fmla="*/ 1121629 w 1828801"/>
              <a:gd name="connsiteY11" fmla="*/ 542544 h 688848"/>
              <a:gd name="connsiteX12" fmla="*/ 1164301 w 1828801"/>
              <a:gd name="connsiteY12" fmla="*/ 505968 h 688848"/>
              <a:gd name="connsiteX13" fmla="*/ 1243549 w 1828801"/>
              <a:gd name="connsiteY13" fmla="*/ 457200 h 688848"/>
              <a:gd name="connsiteX14" fmla="*/ 1274029 w 1828801"/>
              <a:gd name="connsiteY14" fmla="*/ 432816 h 688848"/>
              <a:gd name="connsiteX15" fmla="*/ 1414237 w 1828801"/>
              <a:gd name="connsiteY15" fmla="*/ 347472 h 688848"/>
              <a:gd name="connsiteX16" fmla="*/ 1511773 w 1828801"/>
              <a:gd name="connsiteY16" fmla="*/ 268224 h 688848"/>
              <a:gd name="connsiteX17" fmla="*/ 1603213 w 1828801"/>
              <a:gd name="connsiteY17" fmla="*/ 207264 h 688848"/>
              <a:gd name="connsiteX18" fmla="*/ 1633693 w 1828801"/>
              <a:gd name="connsiteY18" fmla="*/ 170688 h 688848"/>
              <a:gd name="connsiteX19" fmla="*/ 1712941 w 1828801"/>
              <a:gd name="connsiteY19" fmla="*/ 121920 h 688848"/>
              <a:gd name="connsiteX20" fmla="*/ 1755613 w 1828801"/>
              <a:gd name="connsiteY20" fmla="*/ 79248 h 688848"/>
              <a:gd name="connsiteX21" fmla="*/ 1773901 w 1828801"/>
              <a:gd name="connsiteY21" fmla="*/ 54864 h 688848"/>
              <a:gd name="connsiteX22" fmla="*/ 1828765 w 1828801"/>
              <a:gd name="connsiteY22" fmla="*/ 6096 h 68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801" h="688848">
                <a:moveTo>
                  <a:pt x="12157" y="0"/>
                </a:moveTo>
                <a:cubicBezTo>
                  <a:pt x="-10670" y="136959"/>
                  <a:pt x="2895" y="40315"/>
                  <a:pt x="18253" y="347472"/>
                </a:cubicBezTo>
                <a:cubicBezTo>
                  <a:pt x="19172" y="365850"/>
                  <a:pt x="20740" y="384293"/>
                  <a:pt x="24349" y="402336"/>
                </a:cubicBezTo>
                <a:cubicBezTo>
                  <a:pt x="28893" y="425054"/>
                  <a:pt x="37502" y="446800"/>
                  <a:pt x="42637" y="469392"/>
                </a:cubicBezTo>
                <a:cubicBezTo>
                  <a:pt x="51087" y="506573"/>
                  <a:pt x="58715" y="584160"/>
                  <a:pt x="79213" y="615696"/>
                </a:cubicBezTo>
                <a:cubicBezTo>
                  <a:pt x="86189" y="626428"/>
                  <a:pt x="156967" y="676570"/>
                  <a:pt x="176749" y="682752"/>
                </a:cubicBezTo>
                <a:cubicBezTo>
                  <a:pt x="194312" y="688240"/>
                  <a:pt x="213325" y="686816"/>
                  <a:pt x="231613" y="688848"/>
                </a:cubicBezTo>
                <a:cubicBezTo>
                  <a:pt x="246559" y="688395"/>
                  <a:pt x="472059" y="683718"/>
                  <a:pt x="530317" y="676656"/>
                </a:cubicBezTo>
                <a:cubicBezTo>
                  <a:pt x="565140" y="672435"/>
                  <a:pt x="599179" y="663004"/>
                  <a:pt x="633949" y="658368"/>
                </a:cubicBezTo>
                <a:cubicBezTo>
                  <a:pt x="660211" y="654866"/>
                  <a:pt x="686865" y="655198"/>
                  <a:pt x="713197" y="652272"/>
                </a:cubicBezTo>
                <a:cubicBezTo>
                  <a:pt x="906992" y="630739"/>
                  <a:pt x="857578" y="638750"/>
                  <a:pt x="993613" y="609600"/>
                </a:cubicBezTo>
                <a:cubicBezTo>
                  <a:pt x="1047298" y="585740"/>
                  <a:pt x="1069241" y="578389"/>
                  <a:pt x="1121629" y="542544"/>
                </a:cubicBezTo>
                <a:cubicBezTo>
                  <a:pt x="1137090" y="531965"/>
                  <a:pt x="1148953" y="516711"/>
                  <a:pt x="1164301" y="505968"/>
                </a:cubicBezTo>
                <a:cubicBezTo>
                  <a:pt x="1189711" y="488181"/>
                  <a:pt x="1217741" y="474405"/>
                  <a:pt x="1243549" y="457200"/>
                </a:cubicBezTo>
                <a:cubicBezTo>
                  <a:pt x="1254375" y="449983"/>
                  <a:pt x="1263084" y="439852"/>
                  <a:pt x="1274029" y="432816"/>
                </a:cubicBezTo>
                <a:cubicBezTo>
                  <a:pt x="1320053" y="403229"/>
                  <a:pt x="1371773" y="381974"/>
                  <a:pt x="1414237" y="347472"/>
                </a:cubicBezTo>
                <a:cubicBezTo>
                  <a:pt x="1446749" y="321056"/>
                  <a:pt x="1476918" y="291461"/>
                  <a:pt x="1511773" y="268224"/>
                </a:cubicBezTo>
                <a:cubicBezTo>
                  <a:pt x="1542253" y="247904"/>
                  <a:pt x="1574608" y="230148"/>
                  <a:pt x="1603213" y="207264"/>
                </a:cubicBezTo>
                <a:cubicBezTo>
                  <a:pt x="1615606" y="197350"/>
                  <a:pt x="1621950" y="181364"/>
                  <a:pt x="1633693" y="170688"/>
                </a:cubicBezTo>
                <a:cubicBezTo>
                  <a:pt x="1671302" y="136498"/>
                  <a:pt x="1671632" y="154377"/>
                  <a:pt x="1712941" y="121920"/>
                </a:cubicBezTo>
                <a:cubicBezTo>
                  <a:pt x="1728758" y="109492"/>
                  <a:pt x="1742082" y="94132"/>
                  <a:pt x="1755613" y="79248"/>
                </a:cubicBezTo>
                <a:cubicBezTo>
                  <a:pt x="1762447" y="71730"/>
                  <a:pt x="1766096" y="61368"/>
                  <a:pt x="1773901" y="54864"/>
                </a:cubicBezTo>
                <a:cubicBezTo>
                  <a:pt x="1832146" y="6326"/>
                  <a:pt x="1828765" y="42062"/>
                  <a:pt x="1828765" y="6096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4C4CC6-D694-BF96-F2BE-6B6BB6277E25}"/>
              </a:ext>
            </a:extLst>
          </p:cNvPr>
          <p:cNvSpPr/>
          <p:nvPr/>
        </p:nvSpPr>
        <p:spPr>
          <a:xfrm>
            <a:off x="9212580" y="2156460"/>
            <a:ext cx="1120140" cy="220980"/>
          </a:xfrm>
          <a:custGeom>
            <a:avLst/>
            <a:gdLst>
              <a:gd name="connsiteX0" fmla="*/ 0 w 1120140"/>
              <a:gd name="connsiteY0" fmla="*/ 198120 h 220980"/>
              <a:gd name="connsiteX1" fmla="*/ 38100 w 1120140"/>
              <a:gd name="connsiteY1" fmla="*/ 205740 h 220980"/>
              <a:gd name="connsiteX2" fmla="*/ 152400 w 1120140"/>
              <a:gd name="connsiteY2" fmla="*/ 220980 h 220980"/>
              <a:gd name="connsiteX3" fmla="*/ 213360 w 1120140"/>
              <a:gd name="connsiteY3" fmla="*/ 213360 h 220980"/>
              <a:gd name="connsiteX4" fmla="*/ 274320 w 1120140"/>
              <a:gd name="connsiteY4" fmla="*/ 190500 h 220980"/>
              <a:gd name="connsiteX5" fmla="*/ 327660 w 1120140"/>
              <a:gd name="connsiteY5" fmla="*/ 175260 h 220980"/>
              <a:gd name="connsiteX6" fmla="*/ 472440 w 1120140"/>
              <a:gd name="connsiteY6" fmla="*/ 106680 h 220980"/>
              <a:gd name="connsiteX7" fmla="*/ 495300 w 1120140"/>
              <a:gd name="connsiteY7" fmla="*/ 99060 h 220980"/>
              <a:gd name="connsiteX8" fmla="*/ 548640 w 1120140"/>
              <a:gd name="connsiteY8" fmla="*/ 68580 h 220980"/>
              <a:gd name="connsiteX9" fmla="*/ 609600 w 1120140"/>
              <a:gd name="connsiteY9" fmla="*/ 53340 h 220980"/>
              <a:gd name="connsiteX10" fmla="*/ 662940 w 1120140"/>
              <a:gd name="connsiteY10" fmla="*/ 38100 h 220980"/>
              <a:gd name="connsiteX11" fmla="*/ 708660 w 1120140"/>
              <a:gd name="connsiteY11" fmla="*/ 22860 h 220980"/>
              <a:gd name="connsiteX12" fmla="*/ 762000 w 1120140"/>
              <a:gd name="connsiteY12" fmla="*/ 15240 h 220980"/>
              <a:gd name="connsiteX13" fmla="*/ 845820 w 1120140"/>
              <a:gd name="connsiteY13" fmla="*/ 0 h 220980"/>
              <a:gd name="connsiteX14" fmla="*/ 952500 w 1120140"/>
              <a:gd name="connsiteY14" fmla="*/ 7620 h 220980"/>
              <a:gd name="connsiteX15" fmla="*/ 1005840 w 1120140"/>
              <a:gd name="connsiteY15" fmla="*/ 15240 h 220980"/>
              <a:gd name="connsiteX16" fmla="*/ 1036320 w 1120140"/>
              <a:gd name="connsiteY16" fmla="*/ 22860 h 220980"/>
              <a:gd name="connsiteX17" fmla="*/ 1120140 w 1120140"/>
              <a:gd name="connsiteY17" fmla="*/ 304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20140" h="220980">
                <a:moveTo>
                  <a:pt x="0" y="198120"/>
                </a:moveTo>
                <a:cubicBezTo>
                  <a:pt x="12700" y="200660"/>
                  <a:pt x="25262" y="204028"/>
                  <a:pt x="38100" y="205740"/>
                </a:cubicBezTo>
                <a:cubicBezTo>
                  <a:pt x="171731" y="223557"/>
                  <a:pt x="66669" y="203834"/>
                  <a:pt x="152400" y="220980"/>
                </a:cubicBezTo>
                <a:cubicBezTo>
                  <a:pt x="172720" y="218440"/>
                  <a:pt x="193212" y="217023"/>
                  <a:pt x="213360" y="213360"/>
                </a:cubicBezTo>
                <a:cubicBezTo>
                  <a:pt x="225131" y="211220"/>
                  <a:pt x="269744" y="192025"/>
                  <a:pt x="274320" y="190500"/>
                </a:cubicBezTo>
                <a:cubicBezTo>
                  <a:pt x="291863" y="184652"/>
                  <a:pt x="310630" y="182465"/>
                  <a:pt x="327660" y="175260"/>
                </a:cubicBezTo>
                <a:cubicBezTo>
                  <a:pt x="376840" y="154453"/>
                  <a:pt x="421780" y="123567"/>
                  <a:pt x="472440" y="106680"/>
                </a:cubicBezTo>
                <a:cubicBezTo>
                  <a:pt x="480060" y="104140"/>
                  <a:pt x="488116" y="102652"/>
                  <a:pt x="495300" y="99060"/>
                </a:cubicBezTo>
                <a:cubicBezTo>
                  <a:pt x="513616" y="89902"/>
                  <a:pt x="530324" y="77738"/>
                  <a:pt x="548640" y="68580"/>
                </a:cubicBezTo>
                <a:cubicBezTo>
                  <a:pt x="566058" y="59871"/>
                  <a:pt x="592210" y="57687"/>
                  <a:pt x="609600" y="53340"/>
                </a:cubicBezTo>
                <a:cubicBezTo>
                  <a:pt x="627539" y="48855"/>
                  <a:pt x="645266" y="43538"/>
                  <a:pt x="662940" y="38100"/>
                </a:cubicBezTo>
                <a:cubicBezTo>
                  <a:pt x="678294" y="33376"/>
                  <a:pt x="693007" y="26472"/>
                  <a:pt x="708660" y="22860"/>
                </a:cubicBezTo>
                <a:cubicBezTo>
                  <a:pt x="726161" y="18821"/>
                  <a:pt x="744248" y="17971"/>
                  <a:pt x="762000" y="15240"/>
                </a:cubicBezTo>
                <a:cubicBezTo>
                  <a:pt x="804247" y="8741"/>
                  <a:pt x="806191" y="7926"/>
                  <a:pt x="845820" y="0"/>
                </a:cubicBezTo>
                <a:cubicBezTo>
                  <a:pt x="881380" y="2540"/>
                  <a:pt x="917010" y="4240"/>
                  <a:pt x="952500" y="7620"/>
                </a:cubicBezTo>
                <a:cubicBezTo>
                  <a:pt x="970380" y="9323"/>
                  <a:pt x="988169" y="12027"/>
                  <a:pt x="1005840" y="15240"/>
                </a:cubicBezTo>
                <a:cubicBezTo>
                  <a:pt x="1016144" y="17113"/>
                  <a:pt x="1025939" y="21476"/>
                  <a:pt x="1036320" y="22860"/>
                </a:cubicBezTo>
                <a:cubicBezTo>
                  <a:pt x="1064129" y="26568"/>
                  <a:pt x="1120140" y="30480"/>
                  <a:pt x="1120140" y="30480"/>
                </a:cubicBezTo>
              </a:path>
            </a:pathLst>
          </a:cu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13106C-2FFE-318B-0686-F47ACE26ADC4}"/>
              </a:ext>
            </a:extLst>
          </p:cNvPr>
          <p:cNvSpPr/>
          <p:nvPr/>
        </p:nvSpPr>
        <p:spPr>
          <a:xfrm>
            <a:off x="9250680" y="2689860"/>
            <a:ext cx="1097280" cy="115146"/>
          </a:xfrm>
          <a:custGeom>
            <a:avLst/>
            <a:gdLst>
              <a:gd name="connsiteX0" fmla="*/ 0 w 1097280"/>
              <a:gd name="connsiteY0" fmla="*/ 0 h 115146"/>
              <a:gd name="connsiteX1" fmla="*/ 144780 w 1097280"/>
              <a:gd name="connsiteY1" fmla="*/ 7620 h 115146"/>
              <a:gd name="connsiteX2" fmla="*/ 411480 w 1097280"/>
              <a:gd name="connsiteY2" fmla="*/ 30480 h 115146"/>
              <a:gd name="connsiteX3" fmla="*/ 449580 w 1097280"/>
              <a:gd name="connsiteY3" fmla="*/ 38100 h 115146"/>
              <a:gd name="connsiteX4" fmla="*/ 510540 w 1097280"/>
              <a:gd name="connsiteY4" fmla="*/ 45720 h 115146"/>
              <a:gd name="connsiteX5" fmla="*/ 563880 w 1097280"/>
              <a:gd name="connsiteY5" fmla="*/ 53340 h 115146"/>
              <a:gd name="connsiteX6" fmla="*/ 624840 w 1097280"/>
              <a:gd name="connsiteY6" fmla="*/ 60960 h 115146"/>
              <a:gd name="connsiteX7" fmla="*/ 655320 w 1097280"/>
              <a:gd name="connsiteY7" fmla="*/ 68580 h 115146"/>
              <a:gd name="connsiteX8" fmla="*/ 731520 w 1097280"/>
              <a:gd name="connsiteY8" fmla="*/ 83820 h 115146"/>
              <a:gd name="connsiteX9" fmla="*/ 784860 w 1097280"/>
              <a:gd name="connsiteY9" fmla="*/ 91440 h 115146"/>
              <a:gd name="connsiteX10" fmla="*/ 914400 w 1097280"/>
              <a:gd name="connsiteY10" fmla="*/ 114300 h 115146"/>
              <a:gd name="connsiteX11" fmla="*/ 1097280 w 1097280"/>
              <a:gd name="connsiteY11" fmla="*/ 114300 h 11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280" h="115146">
                <a:moveTo>
                  <a:pt x="0" y="0"/>
                </a:moveTo>
                <a:cubicBezTo>
                  <a:pt x="48260" y="2540"/>
                  <a:pt x="96585" y="4050"/>
                  <a:pt x="144780" y="7620"/>
                </a:cubicBezTo>
                <a:cubicBezTo>
                  <a:pt x="233762" y="14211"/>
                  <a:pt x="411480" y="30480"/>
                  <a:pt x="411480" y="30480"/>
                </a:cubicBezTo>
                <a:cubicBezTo>
                  <a:pt x="424180" y="33020"/>
                  <a:pt x="436779" y="36131"/>
                  <a:pt x="449580" y="38100"/>
                </a:cubicBezTo>
                <a:cubicBezTo>
                  <a:pt x="469820" y="41214"/>
                  <a:pt x="490242" y="43014"/>
                  <a:pt x="510540" y="45720"/>
                </a:cubicBezTo>
                <a:lnTo>
                  <a:pt x="563880" y="53340"/>
                </a:lnTo>
                <a:cubicBezTo>
                  <a:pt x="584178" y="56046"/>
                  <a:pt x="604640" y="57593"/>
                  <a:pt x="624840" y="60960"/>
                </a:cubicBezTo>
                <a:cubicBezTo>
                  <a:pt x="635170" y="62682"/>
                  <a:pt x="645080" y="66386"/>
                  <a:pt x="655320" y="68580"/>
                </a:cubicBezTo>
                <a:cubicBezTo>
                  <a:pt x="680648" y="74007"/>
                  <a:pt x="706011" y="79318"/>
                  <a:pt x="731520" y="83820"/>
                </a:cubicBezTo>
                <a:cubicBezTo>
                  <a:pt x="749207" y="86941"/>
                  <a:pt x="767207" y="88130"/>
                  <a:pt x="784860" y="91440"/>
                </a:cubicBezTo>
                <a:cubicBezTo>
                  <a:pt x="835343" y="100906"/>
                  <a:pt x="863510" y="112710"/>
                  <a:pt x="914400" y="114300"/>
                </a:cubicBezTo>
                <a:cubicBezTo>
                  <a:pt x="975330" y="116204"/>
                  <a:pt x="1036320" y="114300"/>
                  <a:pt x="1097280" y="114300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D5C59C-919F-D9F5-8ACF-887B864E27EC}"/>
              </a:ext>
            </a:extLst>
          </p:cNvPr>
          <p:cNvSpPr/>
          <p:nvPr/>
        </p:nvSpPr>
        <p:spPr>
          <a:xfrm>
            <a:off x="9334500" y="2987040"/>
            <a:ext cx="976215" cy="228600"/>
          </a:xfrm>
          <a:custGeom>
            <a:avLst/>
            <a:gdLst>
              <a:gd name="connsiteX0" fmla="*/ 0 w 976215"/>
              <a:gd name="connsiteY0" fmla="*/ 45720 h 228600"/>
              <a:gd name="connsiteX1" fmla="*/ 259080 w 976215"/>
              <a:gd name="connsiteY1" fmla="*/ 53340 h 228600"/>
              <a:gd name="connsiteX2" fmla="*/ 358140 w 976215"/>
              <a:gd name="connsiteY2" fmla="*/ 22860 h 228600"/>
              <a:gd name="connsiteX3" fmla="*/ 449580 w 976215"/>
              <a:gd name="connsiteY3" fmla="*/ 0 h 228600"/>
              <a:gd name="connsiteX4" fmla="*/ 556260 w 976215"/>
              <a:gd name="connsiteY4" fmla="*/ 7620 h 228600"/>
              <a:gd name="connsiteX5" fmla="*/ 617220 w 976215"/>
              <a:gd name="connsiteY5" fmla="*/ 30480 h 228600"/>
              <a:gd name="connsiteX6" fmla="*/ 701040 w 976215"/>
              <a:gd name="connsiteY6" fmla="*/ 53340 h 228600"/>
              <a:gd name="connsiteX7" fmla="*/ 769620 w 976215"/>
              <a:gd name="connsiteY7" fmla="*/ 76200 h 228600"/>
              <a:gd name="connsiteX8" fmla="*/ 784860 w 976215"/>
              <a:gd name="connsiteY8" fmla="*/ 99060 h 228600"/>
              <a:gd name="connsiteX9" fmla="*/ 868680 w 976215"/>
              <a:gd name="connsiteY9" fmla="*/ 129540 h 228600"/>
              <a:gd name="connsiteX10" fmla="*/ 929640 w 976215"/>
              <a:gd name="connsiteY10" fmla="*/ 167640 h 228600"/>
              <a:gd name="connsiteX11" fmla="*/ 937260 w 976215"/>
              <a:gd name="connsiteY11" fmla="*/ 190500 h 228600"/>
              <a:gd name="connsiteX12" fmla="*/ 975360 w 976215"/>
              <a:gd name="connsiteY1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6215" h="228600">
                <a:moveTo>
                  <a:pt x="0" y="45720"/>
                </a:moveTo>
                <a:cubicBezTo>
                  <a:pt x="146617" y="70156"/>
                  <a:pt x="60571" y="62363"/>
                  <a:pt x="259080" y="53340"/>
                </a:cubicBezTo>
                <a:cubicBezTo>
                  <a:pt x="331776" y="24262"/>
                  <a:pt x="260713" y="50696"/>
                  <a:pt x="358140" y="22860"/>
                </a:cubicBezTo>
                <a:cubicBezTo>
                  <a:pt x="423933" y="4062"/>
                  <a:pt x="393348" y="11246"/>
                  <a:pt x="449580" y="0"/>
                </a:cubicBezTo>
                <a:cubicBezTo>
                  <a:pt x="485140" y="2540"/>
                  <a:pt x="520827" y="3683"/>
                  <a:pt x="556260" y="7620"/>
                </a:cubicBezTo>
                <a:cubicBezTo>
                  <a:pt x="599375" y="12411"/>
                  <a:pt x="575621" y="16614"/>
                  <a:pt x="617220" y="30480"/>
                </a:cubicBezTo>
                <a:cubicBezTo>
                  <a:pt x="644694" y="39638"/>
                  <a:pt x="673398" y="44702"/>
                  <a:pt x="701040" y="53340"/>
                </a:cubicBezTo>
                <a:cubicBezTo>
                  <a:pt x="815817" y="89208"/>
                  <a:pt x="674608" y="52447"/>
                  <a:pt x="769620" y="76200"/>
                </a:cubicBezTo>
                <a:cubicBezTo>
                  <a:pt x="774700" y="83820"/>
                  <a:pt x="777240" y="93980"/>
                  <a:pt x="784860" y="99060"/>
                </a:cubicBezTo>
                <a:cubicBezTo>
                  <a:pt x="811845" y="117050"/>
                  <a:pt x="838913" y="122098"/>
                  <a:pt x="868680" y="129540"/>
                </a:cubicBezTo>
                <a:cubicBezTo>
                  <a:pt x="889000" y="142240"/>
                  <a:pt x="922062" y="144907"/>
                  <a:pt x="929640" y="167640"/>
                </a:cubicBezTo>
                <a:cubicBezTo>
                  <a:pt x="932180" y="175260"/>
                  <a:pt x="930577" y="186045"/>
                  <a:pt x="937260" y="190500"/>
                </a:cubicBezTo>
                <a:cubicBezTo>
                  <a:pt x="985323" y="222542"/>
                  <a:pt x="975360" y="167574"/>
                  <a:pt x="975360" y="22860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AC97E9-3DDB-C135-661F-5C8AFCE942B9}"/>
              </a:ext>
            </a:extLst>
          </p:cNvPr>
          <p:cNvSpPr/>
          <p:nvPr/>
        </p:nvSpPr>
        <p:spPr>
          <a:xfrm>
            <a:off x="9326880" y="3345180"/>
            <a:ext cx="1028888" cy="525780"/>
          </a:xfrm>
          <a:custGeom>
            <a:avLst/>
            <a:gdLst>
              <a:gd name="connsiteX0" fmla="*/ 0 w 1028888"/>
              <a:gd name="connsiteY0" fmla="*/ 0 h 525780"/>
              <a:gd name="connsiteX1" fmla="*/ 640080 w 1028888"/>
              <a:gd name="connsiteY1" fmla="*/ 251460 h 525780"/>
              <a:gd name="connsiteX2" fmla="*/ 716280 w 1028888"/>
              <a:gd name="connsiteY2" fmla="*/ 281940 h 525780"/>
              <a:gd name="connsiteX3" fmla="*/ 990600 w 1028888"/>
              <a:gd name="connsiteY3" fmla="*/ 487680 h 525780"/>
              <a:gd name="connsiteX4" fmla="*/ 1028700 w 1028888"/>
              <a:gd name="connsiteY4" fmla="*/ 502920 h 525780"/>
              <a:gd name="connsiteX5" fmla="*/ 998220 w 1028888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888" h="525780">
                <a:moveTo>
                  <a:pt x="0" y="0"/>
                </a:moveTo>
                <a:cubicBezTo>
                  <a:pt x="270092" y="33761"/>
                  <a:pt x="28835" y="-1983"/>
                  <a:pt x="640080" y="251460"/>
                </a:cubicBezTo>
                <a:cubicBezTo>
                  <a:pt x="659120" y="259355"/>
                  <a:pt x="697917" y="267250"/>
                  <a:pt x="716280" y="281940"/>
                </a:cubicBezTo>
                <a:cubicBezTo>
                  <a:pt x="902570" y="430972"/>
                  <a:pt x="771860" y="356436"/>
                  <a:pt x="990600" y="487680"/>
                </a:cubicBezTo>
                <a:cubicBezTo>
                  <a:pt x="1002329" y="494717"/>
                  <a:pt x="1026017" y="489507"/>
                  <a:pt x="1028700" y="502920"/>
                </a:cubicBezTo>
                <a:cubicBezTo>
                  <a:pt x="1031191" y="515373"/>
                  <a:pt x="1008380" y="518160"/>
                  <a:pt x="998220" y="525780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B7DC243-4120-4170-B506-928B43F590A3}"/>
              </a:ext>
            </a:extLst>
          </p:cNvPr>
          <p:cNvSpPr/>
          <p:nvPr/>
        </p:nvSpPr>
        <p:spPr>
          <a:xfrm>
            <a:off x="3788547" y="812800"/>
            <a:ext cx="4705213" cy="2225040"/>
          </a:xfrm>
          <a:custGeom>
            <a:avLst/>
            <a:gdLst>
              <a:gd name="connsiteX0" fmla="*/ 3557133 w 4705213"/>
              <a:gd name="connsiteY0" fmla="*/ 2204720 h 2225040"/>
              <a:gd name="connsiteX1" fmla="*/ 3475853 w 4705213"/>
              <a:gd name="connsiteY1" fmla="*/ 2184400 h 2225040"/>
              <a:gd name="connsiteX2" fmla="*/ 3435213 w 4705213"/>
              <a:gd name="connsiteY2" fmla="*/ 2174240 h 2225040"/>
              <a:gd name="connsiteX3" fmla="*/ 3404733 w 4705213"/>
              <a:gd name="connsiteY3" fmla="*/ 2164080 h 2225040"/>
              <a:gd name="connsiteX4" fmla="*/ 3496173 w 4705213"/>
              <a:gd name="connsiteY4" fmla="*/ 2184400 h 2225040"/>
              <a:gd name="connsiteX5" fmla="*/ 3597773 w 4705213"/>
              <a:gd name="connsiteY5" fmla="*/ 2225040 h 2225040"/>
              <a:gd name="connsiteX6" fmla="*/ 3709533 w 4705213"/>
              <a:gd name="connsiteY6" fmla="*/ 2204720 h 2225040"/>
              <a:gd name="connsiteX7" fmla="*/ 3740013 w 4705213"/>
              <a:gd name="connsiteY7" fmla="*/ 2194560 h 2225040"/>
              <a:gd name="connsiteX8" fmla="*/ 3841613 w 4705213"/>
              <a:gd name="connsiteY8" fmla="*/ 2143760 h 2225040"/>
              <a:gd name="connsiteX9" fmla="*/ 3963533 w 4705213"/>
              <a:gd name="connsiteY9" fmla="*/ 2133600 h 2225040"/>
              <a:gd name="connsiteX10" fmla="*/ 4085453 w 4705213"/>
              <a:gd name="connsiteY10" fmla="*/ 2113280 h 2225040"/>
              <a:gd name="connsiteX11" fmla="*/ 4197213 w 4705213"/>
              <a:gd name="connsiteY11" fmla="*/ 2103120 h 2225040"/>
              <a:gd name="connsiteX12" fmla="*/ 4420733 w 4705213"/>
              <a:gd name="connsiteY12" fmla="*/ 2072640 h 2225040"/>
              <a:gd name="connsiteX13" fmla="*/ 4471533 w 4705213"/>
              <a:gd name="connsiteY13" fmla="*/ 1960880 h 2225040"/>
              <a:gd name="connsiteX14" fmla="*/ 4634093 w 4705213"/>
              <a:gd name="connsiteY14" fmla="*/ 1706880 h 2225040"/>
              <a:gd name="connsiteX15" fmla="*/ 4705213 w 4705213"/>
              <a:gd name="connsiteY15" fmla="*/ 1584960 h 2225040"/>
              <a:gd name="connsiteX16" fmla="*/ 4695053 w 4705213"/>
              <a:gd name="connsiteY16" fmla="*/ 1422400 h 2225040"/>
              <a:gd name="connsiteX17" fmla="*/ 4644253 w 4705213"/>
              <a:gd name="connsiteY17" fmla="*/ 1290320 h 2225040"/>
              <a:gd name="connsiteX18" fmla="*/ 4623933 w 4705213"/>
              <a:gd name="connsiteY18" fmla="*/ 1178560 h 2225040"/>
              <a:gd name="connsiteX19" fmla="*/ 4634093 w 4705213"/>
              <a:gd name="connsiteY19" fmla="*/ 1127760 h 2225040"/>
              <a:gd name="connsiteX20" fmla="*/ 4593453 w 4705213"/>
              <a:gd name="connsiteY20" fmla="*/ 1026160 h 2225040"/>
              <a:gd name="connsiteX21" fmla="*/ 4573133 w 4705213"/>
              <a:gd name="connsiteY21" fmla="*/ 802640 h 2225040"/>
              <a:gd name="connsiteX22" fmla="*/ 4552813 w 4705213"/>
              <a:gd name="connsiteY22" fmla="*/ 670560 h 2225040"/>
              <a:gd name="connsiteX23" fmla="*/ 4522333 w 4705213"/>
              <a:gd name="connsiteY23" fmla="*/ 284480 h 2225040"/>
              <a:gd name="connsiteX24" fmla="*/ 4491853 w 4705213"/>
              <a:gd name="connsiteY24" fmla="*/ 264160 h 2225040"/>
              <a:gd name="connsiteX25" fmla="*/ 4065133 w 4705213"/>
              <a:gd name="connsiteY25" fmla="*/ 121920 h 2225040"/>
              <a:gd name="connsiteX26" fmla="*/ 3994013 w 4705213"/>
              <a:gd name="connsiteY26" fmla="*/ 101600 h 2225040"/>
              <a:gd name="connsiteX27" fmla="*/ 2754493 w 4705213"/>
              <a:gd name="connsiteY27" fmla="*/ 10160 h 2225040"/>
              <a:gd name="connsiteX28" fmla="*/ 2144893 w 4705213"/>
              <a:gd name="connsiteY28" fmla="*/ 0 h 2225040"/>
              <a:gd name="connsiteX29" fmla="*/ 1596253 w 4705213"/>
              <a:gd name="connsiteY29" fmla="*/ 20320 h 2225040"/>
              <a:gd name="connsiteX30" fmla="*/ 1413373 w 4705213"/>
              <a:gd name="connsiteY30" fmla="*/ 50800 h 2225040"/>
              <a:gd name="connsiteX31" fmla="*/ 1118733 w 4705213"/>
              <a:gd name="connsiteY31" fmla="*/ 81280 h 2225040"/>
              <a:gd name="connsiteX32" fmla="*/ 671693 w 4705213"/>
              <a:gd name="connsiteY32" fmla="*/ 162560 h 2225040"/>
              <a:gd name="connsiteX33" fmla="*/ 478653 w 4705213"/>
              <a:gd name="connsiteY33" fmla="*/ 243840 h 2225040"/>
              <a:gd name="connsiteX34" fmla="*/ 407533 w 4705213"/>
              <a:gd name="connsiteY34" fmla="*/ 264160 h 2225040"/>
              <a:gd name="connsiteX35" fmla="*/ 316093 w 4705213"/>
              <a:gd name="connsiteY35" fmla="*/ 375920 h 2225040"/>
              <a:gd name="connsiteX36" fmla="*/ 234813 w 4705213"/>
              <a:gd name="connsiteY36" fmla="*/ 457200 h 2225040"/>
              <a:gd name="connsiteX37" fmla="*/ 173853 w 4705213"/>
              <a:gd name="connsiteY37" fmla="*/ 508000 h 2225040"/>
              <a:gd name="connsiteX38" fmla="*/ 72253 w 4705213"/>
              <a:gd name="connsiteY38" fmla="*/ 619760 h 2225040"/>
              <a:gd name="connsiteX39" fmla="*/ 41773 w 4705213"/>
              <a:gd name="connsiteY39" fmla="*/ 701040 h 2225040"/>
              <a:gd name="connsiteX40" fmla="*/ 11293 w 4705213"/>
              <a:gd name="connsiteY40" fmla="*/ 792480 h 2225040"/>
              <a:gd name="connsiteX41" fmla="*/ 11293 w 4705213"/>
              <a:gd name="connsiteY41" fmla="*/ 914400 h 2225040"/>
              <a:gd name="connsiteX42" fmla="*/ 21453 w 4705213"/>
              <a:gd name="connsiteY42" fmla="*/ 1087120 h 2225040"/>
              <a:gd name="connsiteX43" fmla="*/ 51933 w 4705213"/>
              <a:gd name="connsiteY43" fmla="*/ 108712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705213" h="2225040">
                <a:moveTo>
                  <a:pt x="3557133" y="2204720"/>
                </a:moveTo>
                <a:cubicBezTo>
                  <a:pt x="3453852" y="2184064"/>
                  <a:pt x="3548750" y="2205228"/>
                  <a:pt x="3475853" y="2184400"/>
                </a:cubicBezTo>
                <a:cubicBezTo>
                  <a:pt x="3462427" y="2180564"/>
                  <a:pt x="3448639" y="2178076"/>
                  <a:pt x="3435213" y="2174240"/>
                </a:cubicBezTo>
                <a:cubicBezTo>
                  <a:pt x="3424915" y="2171298"/>
                  <a:pt x="3394023" y="2164080"/>
                  <a:pt x="3404733" y="2164080"/>
                </a:cubicBezTo>
                <a:cubicBezTo>
                  <a:pt x="3432434" y="2164080"/>
                  <a:pt x="3468932" y="2173923"/>
                  <a:pt x="3496173" y="2184400"/>
                </a:cubicBezTo>
                <a:cubicBezTo>
                  <a:pt x="3530217" y="2197494"/>
                  <a:pt x="3597773" y="2225040"/>
                  <a:pt x="3597773" y="2225040"/>
                </a:cubicBezTo>
                <a:cubicBezTo>
                  <a:pt x="3635026" y="2218267"/>
                  <a:pt x="3672509" y="2212654"/>
                  <a:pt x="3709533" y="2204720"/>
                </a:cubicBezTo>
                <a:cubicBezTo>
                  <a:pt x="3720005" y="2202476"/>
                  <a:pt x="3730931" y="2200236"/>
                  <a:pt x="3740013" y="2194560"/>
                </a:cubicBezTo>
                <a:cubicBezTo>
                  <a:pt x="3811782" y="2149704"/>
                  <a:pt x="3763589" y="2152939"/>
                  <a:pt x="3841613" y="2143760"/>
                </a:cubicBezTo>
                <a:cubicBezTo>
                  <a:pt x="3882115" y="2138995"/>
                  <a:pt x="3923067" y="2138658"/>
                  <a:pt x="3963533" y="2133600"/>
                </a:cubicBezTo>
                <a:cubicBezTo>
                  <a:pt x="4004415" y="2128490"/>
                  <a:pt x="4044598" y="2118609"/>
                  <a:pt x="4085453" y="2113280"/>
                </a:cubicBezTo>
                <a:cubicBezTo>
                  <a:pt x="4122546" y="2108442"/>
                  <a:pt x="4160019" y="2107105"/>
                  <a:pt x="4197213" y="2103120"/>
                </a:cubicBezTo>
                <a:cubicBezTo>
                  <a:pt x="4365605" y="2085078"/>
                  <a:pt x="4319487" y="2092889"/>
                  <a:pt x="4420733" y="2072640"/>
                </a:cubicBezTo>
                <a:cubicBezTo>
                  <a:pt x="4437666" y="2035387"/>
                  <a:pt x="4452545" y="1997129"/>
                  <a:pt x="4471533" y="1960880"/>
                </a:cubicBezTo>
                <a:cubicBezTo>
                  <a:pt x="4516084" y="1875828"/>
                  <a:pt x="4584510" y="1785630"/>
                  <a:pt x="4634093" y="1706880"/>
                </a:cubicBezTo>
                <a:cubicBezTo>
                  <a:pt x="4659161" y="1667066"/>
                  <a:pt x="4681506" y="1625600"/>
                  <a:pt x="4705213" y="1584960"/>
                </a:cubicBezTo>
                <a:cubicBezTo>
                  <a:pt x="4701826" y="1530773"/>
                  <a:pt x="4706053" y="1475566"/>
                  <a:pt x="4695053" y="1422400"/>
                </a:cubicBezTo>
                <a:cubicBezTo>
                  <a:pt x="4685496" y="1376207"/>
                  <a:pt x="4657461" y="1335604"/>
                  <a:pt x="4644253" y="1290320"/>
                </a:cubicBezTo>
                <a:cubicBezTo>
                  <a:pt x="4633651" y="1253970"/>
                  <a:pt x="4630706" y="1215813"/>
                  <a:pt x="4623933" y="1178560"/>
                </a:cubicBezTo>
                <a:cubicBezTo>
                  <a:pt x="4627320" y="1161627"/>
                  <a:pt x="4637839" y="1144617"/>
                  <a:pt x="4634093" y="1127760"/>
                </a:cubicBezTo>
                <a:cubicBezTo>
                  <a:pt x="4570523" y="841695"/>
                  <a:pt x="4631616" y="1382347"/>
                  <a:pt x="4593453" y="1026160"/>
                </a:cubicBezTo>
                <a:cubicBezTo>
                  <a:pt x="4585483" y="951772"/>
                  <a:pt x="4581395" y="876996"/>
                  <a:pt x="4573133" y="802640"/>
                </a:cubicBezTo>
                <a:cubicBezTo>
                  <a:pt x="4543687" y="537627"/>
                  <a:pt x="4587142" y="1065342"/>
                  <a:pt x="4552813" y="670560"/>
                </a:cubicBezTo>
                <a:cubicBezTo>
                  <a:pt x="4541630" y="541952"/>
                  <a:pt x="4541483" y="412146"/>
                  <a:pt x="4522333" y="284480"/>
                </a:cubicBezTo>
                <a:cubicBezTo>
                  <a:pt x="4520522" y="272404"/>
                  <a:pt x="4503358" y="268251"/>
                  <a:pt x="4491853" y="264160"/>
                </a:cubicBezTo>
                <a:cubicBezTo>
                  <a:pt x="4350583" y="213931"/>
                  <a:pt x="4207373" y="169333"/>
                  <a:pt x="4065133" y="121920"/>
                </a:cubicBezTo>
                <a:cubicBezTo>
                  <a:pt x="4046312" y="115646"/>
                  <a:pt x="4012569" y="103533"/>
                  <a:pt x="3994013" y="101600"/>
                </a:cubicBezTo>
                <a:cubicBezTo>
                  <a:pt x="3679644" y="68853"/>
                  <a:pt x="2995236" y="14172"/>
                  <a:pt x="2754493" y="10160"/>
                </a:cubicBezTo>
                <a:lnTo>
                  <a:pt x="2144893" y="0"/>
                </a:lnTo>
                <a:lnTo>
                  <a:pt x="1596253" y="20320"/>
                </a:lnTo>
                <a:cubicBezTo>
                  <a:pt x="1437691" y="27871"/>
                  <a:pt x="1571494" y="29995"/>
                  <a:pt x="1413373" y="50800"/>
                </a:cubicBezTo>
                <a:cubicBezTo>
                  <a:pt x="1315479" y="63681"/>
                  <a:pt x="1216420" y="66914"/>
                  <a:pt x="1118733" y="81280"/>
                </a:cubicBezTo>
                <a:cubicBezTo>
                  <a:pt x="958618" y="104826"/>
                  <a:pt x="821504" y="132598"/>
                  <a:pt x="671693" y="162560"/>
                </a:cubicBezTo>
                <a:cubicBezTo>
                  <a:pt x="607346" y="189653"/>
                  <a:pt x="543817" y="218777"/>
                  <a:pt x="478653" y="243840"/>
                </a:cubicBezTo>
                <a:cubicBezTo>
                  <a:pt x="455641" y="252691"/>
                  <a:pt x="427804" y="250126"/>
                  <a:pt x="407533" y="264160"/>
                </a:cubicBezTo>
                <a:cubicBezTo>
                  <a:pt x="366023" y="292898"/>
                  <a:pt x="348783" y="340259"/>
                  <a:pt x="316093" y="375920"/>
                </a:cubicBezTo>
                <a:cubicBezTo>
                  <a:pt x="290202" y="404165"/>
                  <a:pt x="260704" y="428955"/>
                  <a:pt x="234813" y="457200"/>
                </a:cubicBezTo>
                <a:cubicBezTo>
                  <a:pt x="186097" y="510344"/>
                  <a:pt x="227867" y="489995"/>
                  <a:pt x="173853" y="508000"/>
                </a:cubicBezTo>
                <a:cubicBezTo>
                  <a:pt x="95236" y="609079"/>
                  <a:pt x="134862" y="578021"/>
                  <a:pt x="72253" y="619760"/>
                </a:cubicBezTo>
                <a:cubicBezTo>
                  <a:pt x="34924" y="731748"/>
                  <a:pt x="102517" y="530958"/>
                  <a:pt x="41773" y="701040"/>
                </a:cubicBezTo>
                <a:cubicBezTo>
                  <a:pt x="30967" y="731297"/>
                  <a:pt x="21453" y="762000"/>
                  <a:pt x="11293" y="792480"/>
                </a:cubicBezTo>
                <a:cubicBezTo>
                  <a:pt x="-8177" y="928767"/>
                  <a:pt x="1389" y="805453"/>
                  <a:pt x="11293" y="914400"/>
                </a:cubicBezTo>
                <a:cubicBezTo>
                  <a:pt x="16514" y="971836"/>
                  <a:pt x="8244" y="1030980"/>
                  <a:pt x="21453" y="1087120"/>
                </a:cubicBezTo>
                <a:cubicBezTo>
                  <a:pt x="23780" y="1097010"/>
                  <a:pt x="41773" y="1087120"/>
                  <a:pt x="51933" y="108712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811AC3E-E604-1624-017B-D1FB8C4EB801}"/>
              </a:ext>
            </a:extLst>
          </p:cNvPr>
          <p:cNvSpPr/>
          <p:nvPr/>
        </p:nvSpPr>
        <p:spPr>
          <a:xfrm>
            <a:off x="3565426" y="2672080"/>
            <a:ext cx="4440662" cy="1841219"/>
          </a:xfrm>
          <a:custGeom>
            <a:avLst/>
            <a:gdLst>
              <a:gd name="connsiteX0" fmla="*/ 3820894 w 4440662"/>
              <a:gd name="connsiteY0" fmla="*/ 0 h 1841219"/>
              <a:gd name="connsiteX1" fmla="*/ 3871694 w 4440662"/>
              <a:gd name="connsiteY1" fmla="*/ 20320 h 1841219"/>
              <a:gd name="connsiteX2" fmla="*/ 3922494 w 4440662"/>
              <a:gd name="connsiteY2" fmla="*/ 30480 h 1841219"/>
              <a:gd name="connsiteX3" fmla="*/ 3952974 w 4440662"/>
              <a:gd name="connsiteY3" fmla="*/ 40640 h 1841219"/>
              <a:gd name="connsiteX4" fmla="*/ 4135854 w 4440662"/>
              <a:gd name="connsiteY4" fmla="*/ 101600 h 1841219"/>
              <a:gd name="connsiteX5" fmla="*/ 4186654 w 4440662"/>
              <a:gd name="connsiteY5" fmla="*/ 203200 h 1841219"/>
              <a:gd name="connsiteX6" fmla="*/ 4308574 w 4440662"/>
              <a:gd name="connsiteY6" fmla="*/ 203200 h 1841219"/>
              <a:gd name="connsiteX7" fmla="*/ 4430494 w 4440662"/>
              <a:gd name="connsiteY7" fmla="*/ 274320 h 1841219"/>
              <a:gd name="connsiteX8" fmla="*/ 4420334 w 4440662"/>
              <a:gd name="connsiteY8" fmla="*/ 365760 h 1841219"/>
              <a:gd name="connsiteX9" fmla="*/ 4146014 w 4440662"/>
              <a:gd name="connsiteY9" fmla="*/ 426720 h 1841219"/>
              <a:gd name="connsiteX10" fmla="*/ 4166334 w 4440662"/>
              <a:gd name="connsiteY10" fmla="*/ 660400 h 1841219"/>
              <a:gd name="connsiteX11" fmla="*/ 4196814 w 4440662"/>
              <a:gd name="connsiteY11" fmla="*/ 802640 h 1841219"/>
              <a:gd name="connsiteX12" fmla="*/ 4176494 w 4440662"/>
              <a:gd name="connsiteY12" fmla="*/ 995680 h 1841219"/>
              <a:gd name="connsiteX13" fmla="*/ 4166334 w 4440662"/>
              <a:gd name="connsiteY13" fmla="*/ 1056640 h 1841219"/>
              <a:gd name="connsiteX14" fmla="*/ 4156174 w 4440662"/>
              <a:gd name="connsiteY14" fmla="*/ 1239520 h 1841219"/>
              <a:gd name="connsiteX15" fmla="*/ 4176494 w 4440662"/>
              <a:gd name="connsiteY15" fmla="*/ 1412240 h 1841219"/>
              <a:gd name="connsiteX16" fmla="*/ 4196814 w 4440662"/>
              <a:gd name="connsiteY16" fmla="*/ 1463040 h 1841219"/>
              <a:gd name="connsiteX17" fmla="*/ 4156174 w 4440662"/>
              <a:gd name="connsiteY17" fmla="*/ 1534160 h 1841219"/>
              <a:gd name="connsiteX18" fmla="*/ 4115534 w 4440662"/>
              <a:gd name="connsiteY18" fmla="*/ 1595120 h 1841219"/>
              <a:gd name="connsiteX19" fmla="*/ 4095214 w 4440662"/>
              <a:gd name="connsiteY19" fmla="*/ 1645920 h 1841219"/>
              <a:gd name="connsiteX20" fmla="*/ 4003774 w 4440662"/>
              <a:gd name="connsiteY20" fmla="*/ 1656080 h 1841219"/>
              <a:gd name="connsiteX21" fmla="*/ 3241774 w 4440662"/>
              <a:gd name="connsiteY21" fmla="*/ 1696720 h 1841219"/>
              <a:gd name="connsiteX22" fmla="*/ 3058894 w 4440662"/>
              <a:gd name="connsiteY22" fmla="*/ 1737360 h 1841219"/>
              <a:gd name="connsiteX23" fmla="*/ 2388334 w 4440662"/>
              <a:gd name="connsiteY23" fmla="*/ 1798320 h 1841219"/>
              <a:gd name="connsiteX24" fmla="*/ 2337534 w 4440662"/>
              <a:gd name="connsiteY24" fmla="*/ 1818640 h 1841219"/>
              <a:gd name="connsiteX25" fmla="*/ 1585694 w 4440662"/>
              <a:gd name="connsiteY25" fmla="*/ 1818640 h 1841219"/>
              <a:gd name="connsiteX26" fmla="*/ 1484094 w 4440662"/>
              <a:gd name="connsiteY26" fmla="*/ 1808480 h 1841219"/>
              <a:gd name="connsiteX27" fmla="*/ 1240254 w 4440662"/>
              <a:gd name="connsiteY27" fmla="*/ 1798320 h 1841219"/>
              <a:gd name="connsiteX28" fmla="*/ 976094 w 4440662"/>
              <a:gd name="connsiteY28" fmla="*/ 1767840 h 1841219"/>
              <a:gd name="connsiteX29" fmla="*/ 498574 w 4440662"/>
              <a:gd name="connsiteY29" fmla="*/ 1747520 h 1841219"/>
              <a:gd name="connsiteX30" fmla="*/ 163294 w 4440662"/>
              <a:gd name="connsiteY30" fmla="*/ 1584960 h 1841219"/>
              <a:gd name="connsiteX31" fmla="*/ 82014 w 4440662"/>
              <a:gd name="connsiteY31" fmla="*/ 1432560 h 1841219"/>
              <a:gd name="connsiteX32" fmla="*/ 41374 w 4440662"/>
              <a:gd name="connsiteY32" fmla="*/ 1381760 h 1841219"/>
              <a:gd name="connsiteX33" fmla="*/ 734 w 4440662"/>
              <a:gd name="connsiteY33" fmla="*/ 1209040 h 1841219"/>
              <a:gd name="connsiteX34" fmla="*/ 71854 w 4440662"/>
              <a:gd name="connsiteY34" fmla="*/ 1198880 h 1841219"/>
              <a:gd name="connsiteX35" fmla="*/ 102334 w 4440662"/>
              <a:gd name="connsiteY35" fmla="*/ 1188720 h 1841219"/>
              <a:gd name="connsiteX36" fmla="*/ 112494 w 4440662"/>
              <a:gd name="connsiteY36" fmla="*/ 1158240 h 1841219"/>
              <a:gd name="connsiteX37" fmla="*/ 193774 w 4440662"/>
              <a:gd name="connsiteY37" fmla="*/ 1066800 h 1841219"/>
              <a:gd name="connsiteX38" fmla="*/ 275054 w 4440662"/>
              <a:gd name="connsiteY38" fmla="*/ 1026160 h 1841219"/>
              <a:gd name="connsiteX39" fmla="*/ 295374 w 4440662"/>
              <a:gd name="connsiteY39" fmla="*/ 965200 h 184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40662" h="1841219">
                <a:moveTo>
                  <a:pt x="3820894" y="0"/>
                </a:moveTo>
                <a:cubicBezTo>
                  <a:pt x="3837827" y="6773"/>
                  <a:pt x="3854225" y="15079"/>
                  <a:pt x="3871694" y="20320"/>
                </a:cubicBezTo>
                <a:cubicBezTo>
                  <a:pt x="3888234" y="25282"/>
                  <a:pt x="3905741" y="26292"/>
                  <a:pt x="3922494" y="30480"/>
                </a:cubicBezTo>
                <a:cubicBezTo>
                  <a:pt x="3932884" y="33077"/>
                  <a:pt x="3942700" y="37618"/>
                  <a:pt x="3952974" y="40640"/>
                </a:cubicBezTo>
                <a:cubicBezTo>
                  <a:pt x="4116177" y="88641"/>
                  <a:pt x="4049143" y="58245"/>
                  <a:pt x="4135854" y="101600"/>
                </a:cubicBezTo>
                <a:cubicBezTo>
                  <a:pt x="4152787" y="135467"/>
                  <a:pt x="4161184" y="175183"/>
                  <a:pt x="4186654" y="203200"/>
                </a:cubicBezTo>
                <a:cubicBezTo>
                  <a:pt x="4207146" y="225741"/>
                  <a:pt x="4294953" y="205146"/>
                  <a:pt x="4308574" y="203200"/>
                </a:cubicBezTo>
                <a:cubicBezTo>
                  <a:pt x="4468585" y="215509"/>
                  <a:pt x="4444465" y="169539"/>
                  <a:pt x="4430494" y="274320"/>
                </a:cubicBezTo>
                <a:cubicBezTo>
                  <a:pt x="4426441" y="304719"/>
                  <a:pt x="4446207" y="349295"/>
                  <a:pt x="4420334" y="365760"/>
                </a:cubicBezTo>
                <a:cubicBezTo>
                  <a:pt x="4384840" y="388347"/>
                  <a:pt x="4223322" y="413835"/>
                  <a:pt x="4146014" y="426720"/>
                </a:cubicBezTo>
                <a:cubicBezTo>
                  <a:pt x="4152787" y="504613"/>
                  <a:pt x="4155863" y="582917"/>
                  <a:pt x="4166334" y="660400"/>
                </a:cubicBezTo>
                <a:cubicBezTo>
                  <a:pt x="4172828" y="708453"/>
                  <a:pt x="4193359" y="754274"/>
                  <a:pt x="4196814" y="802640"/>
                </a:cubicBezTo>
                <a:cubicBezTo>
                  <a:pt x="4203154" y="891401"/>
                  <a:pt x="4189535" y="923955"/>
                  <a:pt x="4176494" y="995680"/>
                </a:cubicBezTo>
                <a:cubicBezTo>
                  <a:pt x="4172809" y="1015948"/>
                  <a:pt x="4169721" y="1036320"/>
                  <a:pt x="4166334" y="1056640"/>
                </a:cubicBezTo>
                <a:cubicBezTo>
                  <a:pt x="4190715" y="1178547"/>
                  <a:pt x="4164970" y="1019622"/>
                  <a:pt x="4156174" y="1239520"/>
                </a:cubicBezTo>
                <a:cubicBezTo>
                  <a:pt x="4155150" y="1265121"/>
                  <a:pt x="4163679" y="1369525"/>
                  <a:pt x="4176494" y="1412240"/>
                </a:cubicBezTo>
                <a:cubicBezTo>
                  <a:pt x="4181735" y="1429709"/>
                  <a:pt x="4190041" y="1446107"/>
                  <a:pt x="4196814" y="1463040"/>
                </a:cubicBezTo>
                <a:cubicBezTo>
                  <a:pt x="4183267" y="1486747"/>
                  <a:pt x="4170484" y="1510906"/>
                  <a:pt x="4156174" y="1534160"/>
                </a:cubicBezTo>
                <a:cubicBezTo>
                  <a:pt x="4143375" y="1554959"/>
                  <a:pt x="4127228" y="1573680"/>
                  <a:pt x="4115534" y="1595120"/>
                </a:cubicBezTo>
                <a:cubicBezTo>
                  <a:pt x="4106801" y="1611131"/>
                  <a:pt x="4111225" y="1637187"/>
                  <a:pt x="4095214" y="1645920"/>
                </a:cubicBezTo>
                <a:cubicBezTo>
                  <a:pt x="4068291" y="1660605"/>
                  <a:pt x="4034346" y="1653666"/>
                  <a:pt x="4003774" y="1656080"/>
                </a:cubicBezTo>
                <a:cubicBezTo>
                  <a:pt x="3680268" y="1681620"/>
                  <a:pt x="3606805" y="1680849"/>
                  <a:pt x="3241774" y="1696720"/>
                </a:cubicBezTo>
                <a:cubicBezTo>
                  <a:pt x="3180814" y="1710267"/>
                  <a:pt x="3120735" y="1728681"/>
                  <a:pt x="3058894" y="1737360"/>
                </a:cubicBezTo>
                <a:cubicBezTo>
                  <a:pt x="2849356" y="1766769"/>
                  <a:pt x="2603142" y="1782408"/>
                  <a:pt x="2388334" y="1798320"/>
                </a:cubicBezTo>
                <a:cubicBezTo>
                  <a:pt x="2371401" y="1805093"/>
                  <a:pt x="2355502" y="1815515"/>
                  <a:pt x="2337534" y="1818640"/>
                </a:cubicBezTo>
                <a:cubicBezTo>
                  <a:pt x="2077336" y="1863892"/>
                  <a:pt x="1871597" y="1828851"/>
                  <a:pt x="1585694" y="1818640"/>
                </a:cubicBezTo>
                <a:cubicBezTo>
                  <a:pt x="1551827" y="1815253"/>
                  <a:pt x="1518071" y="1810479"/>
                  <a:pt x="1484094" y="1808480"/>
                </a:cubicBezTo>
                <a:cubicBezTo>
                  <a:pt x="1402884" y="1803703"/>
                  <a:pt x="1321345" y="1804807"/>
                  <a:pt x="1240254" y="1798320"/>
                </a:cubicBezTo>
                <a:cubicBezTo>
                  <a:pt x="1151899" y="1791252"/>
                  <a:pt x="1064524" y="1773897"/>
                  <a:pt x="976094" y="1767840"/>
                </a:cubicBezTo>
                <a:cubicBezTo>
                  <a:pt x="817149" y="1756953"/>
                  <a:pt x="657747" y="1754293"/>
                  <a:pt x="498574" y="1747520"/>
                </a:cubicBezTo>
                <a:cubicBezTo>
                  <a:pt x="386814" y="1693333"/>
                  <a:pt x="218839" y="1696051"/>
                  <a:pt x="163294" y="1584960"/>
                </a:cubicBezTo>
                <a:cubicBezTo>
                  <a:pt x="143578" y="1545527"/>
                  <a:pt x="111158" y="1474194"/>
                  <a:pt x="82014" y="1432560"/>
                </a:cubicBezTo>
                <a:cubicBezTo>
                  <a:pt x="69578" y="1414795"/>
                  <a:pt x="54921" y="1398693"/>
                  <a:pt x="41374" y="1381760"/>
                </a:cubicBezTo>
                <a:cubicBezTo>
                  <a:pt x="34249" y="1356823"/>
                  <a:pt x="-5886" y="1223604"/>
                  <a:pt x="734" y="1209040"/>
                </a:cubicBezTo>
                <a:cubicBezTo>
                  <a:pt x="10643" y="1187239"/>
                  <a:pt x="48147" y="1202267"/>
                  <a:pt x="71854" y="1198880"/>
                </a:cubicBezTo>
                <a:cubicBezTo>
                  <a:pt x="82014" y="1195493"/>
                  <a:pt x="94761" y="1196293"/>
                  <a:pt x="102334" y="1188720"/>
                </a:cubicBezTo>
                <a:cubicBezTo>
                  <a:pt x="109907" y="1181147"/>
                  <a:pt x="106818" y="1167322"/>
                  <a:pt x="112494" y="1158240"/>
                </a:cubicBezTo>
                <a:cubicBezTo>
                  <a:pt x="122746" y="1141837"/>
                  <a:pt x="175220" y="1079170"/>
                  <a:pt x="193774" y="1066800"/>
                </a:cubicBezTo>
                <a:cubicBezTo>
                  <a:pt x="218978" y="1049997"/>
                  <a:pt x="275054" y="1026160"/>
                  <a:pt x="275054" y="1026160"/>
                </a:cubicBezTo>
                <a:lnTo>
                  <a:pt x="295374" y="9652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 Brahmayya Siripuram</dc:creator>
  <cp:lastModifiedBy>Guru Brahmayya Siripuram</cp:lastModifiedBy>
  <cp:revision>1</cp:revision>
  <dcterms:created xsi:type="dcterms:W3CDTF">2025-09-07T01:20:23Z</dcterms:created>
  <dcterms:modified xsi:type="dcterms:W3CDTF">2025-09-07T15:47:32Z</dcterms:modified>
</cp:coreProperties>
</file>