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6"/>
    <p:sldMasterId id="2147483651" r:id="rId7"/>
    <p:sldMasterId id="2147483653" r:id="rId8"/>
    <p:sldMasterId id="2147483655" r:id="rId9"/>
    <p:sldMasterId id="2147483657" r:id="rId10"/>
    <p:sldMasterId id="2147483660" r:id="rId11"/>
    <p:sldMasterId id="2147483661" r:id="rId12"/>
    <p:sldMasterId id="2147483664" r:id="rId13"/>
    <p:sldMasterId id="2147483666" r:id="rId14"/>
    <p:sldMasterId id="2147483668" r:id="rId15"/>
    <p:sldMasterId id="2147483669" r:id="rId16"/>
    <p:sldMasterId id="2147483670" r:id="rId17"/>
    <p:sldMasterId id="2147483672" r:id="rId18"/>
    <p:sldMasterId id="2147483674" r:id="rId19"/>
  </p:sldMasterIdLst>
  <p:notesMasterIdLst>
    <p:notesMasterId r:id="rId26"/>
  </p:notesMasterIdLst>
  <p:handoutMasterIdLst>
    <p:handoutMasterId r:id="rId27"/>
  </p:handoutMasterIdLst>
  <p:sldIdLst>
    <p:sldId id="401" r:id="rId20"/>
    <p:sldId id="461" r:id="rId21"/>
    <p:sldId id="469" r:id="rId22"/>
    <p:sldId id="471" r:id="rId23"/>
    <p:sldId id="472" r:id="rId24"/>
    <p:sldId id="457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A6378"/>
    <a:srgbClr val="60B5CC"/>
    <a:srgbClr val="E66C7D"/>
    <a:srgbClr val="FF7C80"/>
    <a:srgbClr val="006600"/>
    <a:srgbClr val="FFE697"/>
    <a:srgbClr val="0000FF"/>
    <a:srgbClr val="F7A7E8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426" autoAdjust="0"/>
  </p:normalViewPr>
  <p:slideViewPr>
    <p:cSldViewPr snapToGrid="0">
      <p:cViewPr varScale="1">
        <p:scale>
          <a:sx n="52" d="100"/>
          <a:sy n="52" d="100"/>
        </p:scale>
        <p:origin x="1704" y="114"/>
      </p:cViewPr>
      <p:guideLst>
        <p:guide orient="horz" pos="2069"/>
        <p:guide pos="249"/>
      </p:guideLst>
    </p:cSldViewPr>
  </p:slideViewPr>
  <p:outlineViewPr>
    <p:cViewPr>
      <p:scale>
        <a:sx n="33" d="100"/>
        <a:sy n="33" d="100"/>
      </p:scale>
      <p:origin x="0" y="19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Master" Target="slideMasters/slideMaster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Master" Target="slideMasters/slideMaster12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1.xml"/><Relationship Id="rId20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0.xml"/><Relationship Id="rId23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openxmlformats.org/officeDocument/2006/relationships/slideMaster" Target="slideMasters/slideMaster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181847-0CFE-405F-801A-F34808EBF329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2048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noProof="0" smtClean="0"/>
              <a:t>Cliquez pour modifier les styles du texte du masque</a:t>
            </a:r>
          </a:p>
          <a:p>
            <a:pPr lvl="1"/>
            <a:r>
              <a:rPr lang="en-GB" altLang="zh-TW" noProof="0" smtClean="0"/>
              <a:t>Deuxième niveau</a:t>
            </a:r>
          </a:p>
          <a:p>
            <a:pPr lvl="2"/>
            <a:r>
              <a:rPr lang="en-GB" altLang="zh-TW" noProof="0" smtClean="0"/>
              <a:t>Troisième niveau</a:t>
            </a:r>
          </a:p>
          <a:p>
            <a:pPr lvl="3"/>
            <a:r>
              <a:rPr lang="en-GB" altLang="zh-TW" noProof="0" smtClean="0"/>
              <a:t>Quatrième niveau</a:t>
            </a:r>
          </a:p>
          <a:p>
            <a:pPr lvl="4"/>
            <a:r>
              <a:rPr lang="en-GB" altLang="zh-TW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7662C2-0ADB-40BE-8873-CE0F96D2F365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5096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err="1" smtClean="0">
                <a:latin typeface="Arial" pitchFamily="34" charset="0"/>
              </a:rPr>
              <a:t>Giới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thiệu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về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tên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của</a:t>
            </a:r>
            <a:r>
              <a:rPr lang="en-US" altLang="en-US" baseline="0" dirty="0" smtClean="0">
                <a:latin typeface="Arial" pitchFamily="34" charset="0"/>
              </a:rPr>
              <a:t> Guru Team.</a:t>
            </a:r>
          </a:p>
          <a:p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Nhóm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chúng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tôi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lấy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tên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là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GURU Career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để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nói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lên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mục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đích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đưa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ra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các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giải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pháp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bậc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thầy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trong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lĩnh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vực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tìm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kiếm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việc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làm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.</a:t>
            </a:r>
            <a:endParaRPr lang="en-US" altLang="en-US" baseline="0" dirty="0" smtClean="0">
              <a:latin typeface="Arial" pitchFamily="34" charset="0"/>
            </a:endParaRPr>
          </a:p>
          <a:p>
            <a:r>
              <a:rPr lang="en-US" altLang="en-US" baseline="0" dirty="0" err="1" smtClean="0">
                <a:latin typeface="Arial" pitchFamily="34" charset="0"/>
              </a:rPr>
              <a:t>Giới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thiệu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về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các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thành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viên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của</a:t>
            </a:r>
            <a:r>
              <a:rPr lang="en-US" altLang="en-US" baseline="0" dirty="0" smtClean="0">
                <a:latin typeface="Arial" pitchFamily="34" charset="0"/>
              </a:rPr>
              <a:t> team.</a:t>
            </a:r>
          </a:p>
          <a:p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Nhóm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chúng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tôi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gồm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5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thành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viên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: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Hoàng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đóng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vai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trò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leader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các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thành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viên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còn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lại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là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: Mi,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Sáng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Trúc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en-US" baseline="0" dirty="0" err="1" smtClean="0">
                <a:latin typeface="Arial" pitchFamily="34" charset="0"/>
                <a:sym typeface="Wingdings" panose="05000000000000000000" pitchFamily="2" charset="2"/>
              </a:rPr>
              <a:t>Hà</a:t>
            </a:r>
            <a:r>
              <a:rPr lang="en-US" altLang="en-US" baseline="0" dirty="0" smtClean="0">
                <a:latin typeface="Arial" pitchFamily="34" charset="0"/>
                <a:sym typeface="Wingdings" panose="05000000000000000000" pitchFamily="2" charset="2"/>
              </a:rPr>
              <a:t>.</a:t>
            </a:r>
            <a:endParaRPr lang="en-US" altLang="en-US" baseline="0" dirty="0" smtClean="0">
              <a:latin typeface="Arial" pitchFamily="34" charset="0"/>
            </a:endParaRPr>
          </a:p>
          <a:p>
            <a:r>
              <a:rPr lang="en-US" altLang="en-US" baseline="0" dirty="0" err="1" smtClean="0">
                <a:latin typeface="Arial" pitchFamily="34" charset="0"/>
              </a:rPr>
              <a:t>Giới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thiệu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về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mục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đích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của</a:t>
            </a:r>
            <a:r>
              <a:rPr lang="en-US" altLang="en-US" baseline="0" dirty="0" smtClean="0">
                <a:latin typeface="Arial" pitchFamily="34" charset="0"/>
              </a:rPr>
              <a:t> team  </a:t>
            </a:r>
            <a:r>
              <a:rPr lang="en-US" altLang="en-US" baseline="0" dirty="0" err="1" smtClean="0">
                <a:latin typeface="Arial" pitchFamily="34" charset="0"/>
              </a:rPr>
              <a:t>tham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gia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sân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chơi</a:t>
            </a:r>
            <a:r>
              <a:rPr lang="en-US" altLang="en-US" baseline="0" dirty="0" smtClean="0">
                <a:latin typeface="Arial" pitchFamily="34" charset="0"/>
              </a:rPr>
              <a:t> Hackathon: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baseline="0" dirty="0" err="1" smtClean="0">
                <a:latin typeface="Arial" pitchFamily="34" charset="0"/>
              </a:rPr>
              <a:t>Tham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gia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vào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chương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trình</a:t>
            </a:r>
            <a:r>
              <a:rPr lang="en-US" altLang="en-US" baseline="0" dirty="0" smtClean="0">
                <a:latin typeface="Arial" pitchFamily="34" charset="0"/>
              </a:rPr>
              <a:t> hackathon </a:t>
            </a:r>
            <a:r>
              <a:rPr lang="en-US" altLang="en-US" baseline="0" dirty="0" err="1" smtClean="0">
                <a:latin typeface="Arial" pitchFamily="34" charset="0"/>
              </a:rPr>
              <a:t>mục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đích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chính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của</a:t>
            </a:r>
            <a:r>
              <a:rPr lang="en-US" altLang="en-US" baseline="0" dirty="0" smtClean="0">
                <a:latin typeface="Arial" pitchFamily="34" charset="0"/>
              </a:rPr>
              <a:t> team </a:t>
            </a:r>
            <a:r>
              <a:rPr lang="en-US" altLang="en-US" baseline="0" dirty="0" err="1" smtClean="0">
                <a:latin typeface="Arial" pitchFamily="34" charset="0"/>
              </a:rPr>
              <a:t>là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giao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lưu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và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học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hỏi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là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chính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và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ôm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giải</a:t>
            </a:r>
            <a:r>
              <a:rPr lang="en-US" altLang="en-US" baseline="0" dirty="0" smtClean="0">
                <a:latin typeface="Arial" pitchFamily="34" charset="0"/>
              </a:rPr>
              <a:t> </a:t>
            </a:r>
            <a:r>
              <a:rPr lang="en-US" altLang="en-US" baseline="0" dirty="0" err="1" smtClean="0">
                <a:latin typeface="Arial" pitchFamily="34" charset="0"/>
              </a:rPr>
              <a:t>là</a:t>
            </a:r>
            <a:r>
              <a:rPr lang="en-US" altLang="en-US" baseline="0" dirty="0" smtClean="0">
                <a:latin typeface="Arial" pitchFamily="34" charset="0"/>
              </a:rPr>
              <a:t> 10.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baseline="0" dirty="0" smtClean="0">
              <a:latin typeface="Arial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7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662C2-0ADB-40BE-8873-CE0F96D2F365}" type="slidenum">
              <a:rPr lang="zh-TW" altLang="en-GB" smtClean="0"/>
              <a:pPr>
                <a:defRPr/>
              </a:pPr>
              <a:t>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5982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ở slide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ạ.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Siri, Cortana…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662C2-0ADB-40BE-8873-CE0F96D2F365}" type="slidenum">
              <a:rPr lang="zh-TW" altLang="en-GB" smtClean="0"/>
              <a:pPr>
                <a:defRPr/>
              </a:pPr>
              <a:t>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6172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ạ.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săn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662C2-0ADB-40BE-8873-CE0F96D2F365}" type="slidenum">
              <a:rPr lang="zh-TW" altLang="en-GB" smtClean="0"/>
              <a:pPr>
                <a:defRPr/>
              </a:pPr>
              <a:t>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8350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Sau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, team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camera,phone</a:t>
            </a:r>
            <a:r>
              <a:rPr lang="en-US" baseline="0" dirty="0" smtClean="0"/>
              <a:t>, voice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Team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. Team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star rating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comment.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VietNamWork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VNW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Nam.</a:t>
            </a:r>
          </a:p>
          <a:p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nhé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662C2-0ADB-40BE-8873-CE0F96D2F365}" type="slidenum">
              <a:rPr lang="zh-TW" altLang="en-GB" smtClean="0"/>
              <a:pPr>
                <a:defRPr/>
              </a:pPr>
              <a:t>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1112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662C2-0ADB-40BE-8873-CE0F96D2F365}" type="slidenum">
              <a:rPr lang="zh-TW" altLang="en-GB" smtClean="0"/>
              <a:pPr>
                <a:defRPr/>
              </a:pPr>
              <a:t>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90231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TW" noProof="0" smtClean="0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TW" noProof="0" smtClean="0"/>
              <a:t>sub-title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GB" altLang="zh-TW" noProof="0" smtClean="0"/>
              <a:t>Cliquez et modifiez le titre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TW" noProof="0" smtClean="0"/>
              <a:t>Cliquez pour modifier le style des sous-titres du masque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solidFill>
                  <a:schemeClr val="tx1"/>
                </a:solidFill>
                <a:latin typeface="SEOptimist" pitchFamily="2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8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FBD35-FF69-45DC-B86B-01F04274A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9619-41E8-4E64-B45C-70D9D5F30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E2BAF-5DF5-44D0-82F5-67885D9F5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79523-41E4-433B-A788-9AFF50FB1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D2A3A-5753-4DD2-8604-5B83F2572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35CA5-446F-4D64-BB37-302711640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BE31F-8133-4DDE-97EC-752DFE580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6DE6D-C547-4903-837C-470DA793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29B4B-5A31-4833-BA02-79B0B5D1B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D0428-0D20-4655-8E85-FCC6CB92D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55A24A-6BEF-4063-B350-6FD74CC51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93E18-D275-43CA-A256-DD9C46B4F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D80D9-82C1-4C54-806F-1CA4D7F1F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21406-DA3A-4C46-BCC6-586FAA644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BE64C-614E-48BA-962A-9D02CF5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06401-4282-4912-860F-0BC4645C3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86E73-834B-4C98-9D77-FB151261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B1C85-8147-4CE4-BED5-9BDBC0ADE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F46CB-C78A-45A6-B86E-31F448E09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DE90F-146E-4BF0-8D46-688F0CB9F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1C9FA-48DF-4365-8877-0EE58BF6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TW" noProof="0" smtClean="0"/>
              <a:t>title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TW" noProof="0" smtClean="0"/>
              <a:t>sub-title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TW" noProof="0" smtClean="0"/>
              <a:t>title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TW" noProof="0" smtClean="0"/>
              <a:t>sub-title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TW" noProof="0" smtClean="0"/>
              <a:t>title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zh-TW" noProof="0" smtClean="0"/>
              <a:t>sub-title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E0FBA-1771-42D1-9BA0-27F8EB0A6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593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03BD1-0FC9-4FF3-ADD8-A0601080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686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1057-339E-41D6-A1BF-D745130D9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210BF-DE23-4C2E-A6D9-3E390C8AF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3"/>
          </p:nvPr>
        </p:nvSpPr>
        <p:spPr>
          <a:xfrm>
            <a:off x="92075" y="6524625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030F-D2AF-4817-B6B7-4FA3997AA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47F7-97E3-4130-8F03-8540D8580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2ABC-5A41-40AD-8050-CD1EB95F3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  <p:pic>
        <p:nvPicPr>
          <p:cNvPr id="6" name="Picture 4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388" y="765175"/>
            <a:ext cx="14398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57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9E0BD-EE55-45E0-A58F-43C2CD850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349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90F9C-5D4D-48F8-938E-476ECB0D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43CF-1A7B-4AF5-B3CF-340225F2E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86A89-ED0E-46EC-B24B-2003A68D9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BCD4-6389-40C8-8DCA-3D1E51CA2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6A6-B416-4DD3-8D5C-FFDFE1620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6187E-5545-4914-A959-C0B29189F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57FA-FA4A-4192-AE74-848701C88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48518-760F-4F29-ADFE-478E36DBB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BCD83-282B-4DB4-BFDC-6BA6A0970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6E175-2397-4DA5-9E99-3A3B0E3B2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1B867-A626-4EB8-AB52-46BD01B4E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254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7E054-ED1E-4D25-A4BA-6023D9CED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F5FE2-6F49-416F-88D1-B7643E2A2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0AA1D-D1BE-4EF3-9B3F-FBF1EB796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7 w 526"/>
                <a:gd name="T17" fmla="*/ 179 h 275"/>
                <a:gd name="T18" fmla="*/ 219 w 526"/>
                <a:gd name="T19" fmla="*/ 143 h 275"/>
                <a:gd name="T20" fmla="*/ 261 w 526"/>
                <a:gd name="T21" fmla="*/ 120 h 275"/>
                <a:gd name="T22" fmla="*/ 309 w 526"/>
                <a:gd name="T23" fmla="*/ 96 h 275"/>
                <a:gd name="T24" fmla="*/ 413 w 526"/>
                <a:gd name="T25" fmla="*/ 48 h 275"/>
                <a:gd name="T26" fmla="*/ 462 w 526"/>
                <a:gd name="T27" fmla="*/ 30 h 275"/>
                <a:gd name="T28" fmla="*/ 498 w 526"/>
                <a:gd name="T29" fmla="*/ 12 h 275"/>
                <a:gd name="T30" fmla="*/ 522 w 526"/>
                <a:gd name="T31" fmla="*/ 6 h 275"/>
                <a:gd name="T32" fmla="*/ 540 w 526"/>
                <a:gd name="T33" fmla="*/ 0 h 275"/>
                <a:gd name="T34" fmla="*/ 546 w 526"/>
                <a:gd name="T35" fmla="*/ 0 h 275"/>
                <a:gd name="T36" fmla="*/ 540 w 526"/>
                <a:gd name="T37" fmla="*/ 6 h 275"/>
                <a:gd name="T38" fmla="*/ 528 w 526"/>
                <a:gd name="T39" fmla="*/ 12 h 275"/>
                <a:gd name="T40" fmla="*/ 504 w 526"/>
                <a:gd name="T41" fmla="*/ 24 h 275"/>
                <a:gd name="T42" fmla="*/ 480 w 526"/>
                <a:gd name="T43" fmla="*/ 42 h 275"/>
                <a:gd name="T44" fmla="*/ 456 w 526"/>
                <a:gd name="T45" fmla="*/ 54 h 275"/>
                <a:gd name="T46" fmla="*/ 413 w 526"/>
                <a:gd name="T47" fmla="*/ 78 h 275"/>
                <a:gd name="T48" fmla="*/ 350 w 526"/>
                <a:gd name="T49" fmla="*/ 108 h 275"/>
                <a:gd name="T50" fmla="*/ 28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0 w 718"/>
                <a:gd name="T17" fmla="*/ 228 h 306"/>
                <a:gd name="T18" fmla="*/ 136 w 718"/>
                <a:gd name="T19" fmla="*/ 228 h 306"/>
                <a:gd name="T20" fmla="*/ 154 w 718"/>
                <a:gd name="T21" fmla="*/ 222 h 306"/>
                <a:gd name="T22" fmla="*/ 178 w 718"/>
                <a:gd name="T23" fmla="*/ 216 h 306"/>
                <a:gd name="T24" fmla="*/ 208 w 718"/>
                <a:gd name="T25" fmla="*/ 204 h 306"/>
                <a:gd name="T26" fmla="*/ 285 w 718"/>
                <a:gd name="T27" fmla="*/ 180 h 306"/>
                <a:gd name="T28" fmla="*/ 391 w 718"/>
                <a:gd name="T29" fmla="*/ 156 h 306"/>
                <a:gd name="T30" fmla="*/ 481 w 718"/>
                <a:gd name="T31" fmla="*/ 126 h 306"/>
                <a:gd name="T32" fmla="*/ 564 w 718"/>
                <a:gd name="T33" fmla="*/ 102 h 306"/>
                <a:gd name="T34" fmla="*/ 594 w 718"/>
                <a:gd name="T35" fmla="*/ 90 h 306"/>
                <a:gd name="T36" fmla="*/ 634 w 718"/>
                <a:gd name="T37" fmla="*/ 84 h 306"/>
                <a:gd name="T38" fmla="*/ 652 w 718"/>
                <a:gd name="T39" fmla="*/ 78 h 306"/>
                <a:gd name="T40" fmla="*/ 658 w 718"/>
                <a:gd name="T41" fmla="*/ 72 h 306"/>
                <a:gd name="T42" fmla="*/ 664 w 718"/>
                <a:gd name="T43" fmla="*/ 66 h 306"/>
                <a:gd name="T44" fmla="*/ 682 w 718"/>
                <a:gd name="T45" fmla="*/ 60 h 306"/>
                <a:gd name="T46" fmla="*/ 724 w 718"/>
                <a:gd name="T47" fmla="*/ 30 h 306"/>
                <a:gd name="T48" fmla="*/ 742 w 718"/>
                <a:gd name="T49" fmla="*/ 18 h 306"/>
                <a:gd name="T50" fmla="*/ 748 w 718"/>
                <a:gd name="T51" fmla="*/ 6 h 306"/>
                <a:gd name="T52" fmla="*/ 742 w 718"/>
                <a:gd name="T53" fmla="*/ 0 h 306"/>
                <a:gd name="T54" fmla="*/ 718 w 718"/>
                <a:gd name="T55" fmla="*/ 0 h 306"/>
                <a:gd name="T56" fmla="*/ 658 w 718"/>
                <a:gd name="T57" fmla="*/ 0 h 306"/>
                <a:gd name="T58" fmla="*/ 600 w 718"/>
                <a:gd name="T59" fmla="*/ 0 h 306"/>
                <a:gd name="T60" fmla="*/ 564 w 718"/>
                <a:gd name="T61" fmla="*/ 0 h 306"/>
                <a:gd name="T62" fmla="*/ 534 w 718"/>
                <a:gd name="T63" fmla="*/ 18 h 306"/>
                <a:gd name="T64" fmla="*/ 505 w 718"/>
                <a:gd name="T65" fmla="*/ 42 h 306"/>
                <a:gd name="T66" fmla="*/ 487 w 718"/>
                <a:gd name="T67" fmla="*/ 54 h 306"/>
                <a:gd name="T68" fmla="*/ 469 w 718"/>
                <a:gd name="T69" fmla="*/ 60 h 306"/>
                <a:gd name="T70" fmla="*/ 445 w 718"/>
                <a:gd name="T71" fmla="*/ 60 h 306"/>
                <a:gd name="T72" fmla="*/ 409 w 718"/>
                <a:gd name="T73" fmla="*/ 66 h 306"/>
                <a:gd name="T74" fmla="*/ 357 w 718"/>
                <a:gd name="T75" fmla="*/ 84 h 306"/>
                <a:gd name="T76" fmla="*/ 321 w 718"/>
                <a:gd name="T77" fmla="*/ 108 h 306"/>
                <a:gd name="T78" fmla="*/ 297 w 718"/>
                <a:gd name="T79" fmla="*/ 126 h 306"/>
                <a:gd name="T80" fmla="*/ 285 w 718"/>
                <a:gd name="T81" fmla="*/ 132 h 306"/>
                <a:gd name="T82" fmla="*/ 267 w 718"/>
                <a:gd name="T83" fmla="*/ 138 h 306"/>
                <a:gd name="T84" fmla="*/ 231 w 718"/>
                <a:gd name="T85" fmla="*/ 138 h 306"/>
                <a:gd name="T86" fmla="*/ 196 w 718"/>
                <a:gd name="T87" fmla="*/ 138 h 306"/>
                <a:gd name="T88" fmla="*/ 190 w 718"/>
                <a:gd name="T89" fmla="*/ 138 h 306"/>
                <a:gd name="T90" fmla="*/ 18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09 w 2392"/>
                <a:gd name="T1" fmla="*/ 54 h 881"/>
                <a:gd name="T2" fmla="*/ 2261 w 2392"/>
                <a:gd name="T3" fmla="*/ 54 h 881"/>
                <a:gd name="T4" fmla="*/ 2217 w 2392"/>
                <a:gd name="T5" fmla="*/ 66 h 881"/>
                <a:gd name="T6" fmla="*/ 2091 w 2392"/>
                <a:gd name="T7" fmla="*/ 101 h 881"/>
                <a:gd name="T8" fmla="*/ 2026 w 2392"/>
                <a:gd name="T9" fmla="*/ 119 h 881"/>
                <a:gd name="T10" fmla="*/ 1920 w 2392"/>
                <a:gd name="T11" fmla="*/ 167 h 881"/>
                <a:gd name="T12" fmla="*/ 1896 w 2392"/>
                <a:gd name="T13" fmla="*/ 245 h 881"/>
                <a:gd name="T14" fmla="*/ 1902 w 2392"/>
                <a:gd name="T15" fmla="*/ 305 h 881"/>
                <a:gd name="T16" fmla="*/ 1818 w 2392"/>
                <a:gd name="T17" fmla="*/ 317 h 881"/>
                <a:gd name="T18" fmla="*/ 1647 w 2392"/>
                <a:gd name="T19" fmla="*/ 263 h 881"/>
                <a:gd name="T20" fmla="*/ 1557 w 2392"/>
                <a:gd name="T21" fmla="*/ 257 h 881"/>
                <a:gd name="T22" fmla="*/ 1449 w 2392"/>
                <a:gd name="T23" fmla="*/ 311 h 881"/>
                <a:gd name="T24" fmla="*/ 1381 w 2392"/>
                <a:gd name="T25" fmla="*/ 353 h 881"/>
                <a:gd name="T26" fmla="*/ 1351 w 2392"/>
                <a:gd name="T27" fmla="*/ 359 h 881"/>
                <a:gd name="T28" fmla="*/ 1254 w 2392"/>
                <a:gd name="T29" fmla="*/ 371 h 881"/>
                <a:gd name="T30" fmla="*/ 1200 w 2392"/>
                <a:gd name="T31" fmla="*/ 365 h 881"/>
                <a:gd name="T32" fmla="*/ 1093 w 2392"/>
                <a:gd name="T33" fmla="*/ 371 h 881"/>
                <a:gd name="T34" fmla="*/ 987 w 2392"/>
                <a:gd name="T35" fmla="*/ 383 h 881"/>
                <a:gd name="T36" fmla="*/ 951 w 2392"/>
                <a:gd name="T37" fmla="*/ 401 h 881"/>
                <a:gd name="T38" fmla="*/ 849 w 2392"/>
                <a:gd name="T39" fmla="*/ 419 h 881"/>
                <a:gd name="T40" fmla="*/ 808 w 2392"/>
                <a:gd name="T41" fmla="*/ 419 h 881"/>
                <a:gd name="T42" fmla="*/ 684 w 2392"/>
                <a:gd name="T43" fmla="*/ 437 h 881"/>
                <a:gd name="T44" fmla="*/ 618 w 2392"/>
                <a:gd name="T45" fmla="*/ 473 h 881"/>
                <a:gd name="T46" fmla="*/ 523 w 2392"/>
                <a:gd name="T47" fmla="*/ 467 h 881"/>
                <a:gd name="T48" fmla="*/ 441 w 2392"/>
                <a:gd name="T49" fmla="*/ 491 h 881"/>
                <a:gd name="T50" fmla="*/ 423 w 2392"/>
                <a:gd name="T51" fmla="*/ 539 h 881"/>
                <a:gd name="T52" fmla="*/ 357 w 2392"/>
                <a:gd name="T53" fmla="*/ 569 h 881"/>
                <a:gd name="T54" fmla="*/ 23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3 w 2392"/>
                <a:gd name="T65" fmla="*/ 653 h 881"/>
                <a:gd name="T66" fmla="*/ 493 w 2392"/>
                <a:gd name="T67" fmla="*/ 569 h 881"/>
                <a:gd name="T68" fmla="*/ 588 w 2392"/>
                <a:gd name="T69" fmla="*/ 521 h 881"/>
                <a:gd name="T70" fmla="*/ 666 w 2392"/>
                <a:gd name="T71" fmla="*/ 515 h 881"/>
                <a:gd name="T72" fmla="*/ 903 w 2392"/>
                <a:gd name="T73" fmla="*/ 461 h 881"/>
                <a:gd name="T74" fmla="*/ 1188 w 2392"/>
                <a:gd name="T75" fmla="*/ 425 h 881"/>
                <a:gd name="T76" fmla="*/ 1332 w 2392"/>
                <a:gd name="T77" fmla="*/ 461 h 881"/>
                <a:gd name="T78" fmla="*/ 1467 w 2392"/>
                <a:gd name="T79" fmla="*/ 533 h 881"/>
                <a:gd name="T80" fmla="*/ 1485 w 2392"/>
                <a:gd name="T81" fmla="*/ 617 h 881"/>
                <a:gd name="T82" fmla="*/ 1426 w 2392"/>
                <a:gd name="T83" fmla="*/ 653 h 881"/>
                <a:gd name="T84" fmla="*/ 1266 w 2392"/>
                <a:gd name="T85" fmla="*/ 701 h 881"/>
                <a:gd name="T86" fmla="*/ 1152 w 2392"/>
                <a:gd name="T87" fmla="*/ 755 h 881"/>
                <a:gd name="T88" fmla="*/ 1105 w 2392"/>
                <a:gd name="T89" fmla="*/ 809 h 881"/>
                <a:gd name="T90" fmla="*/ 1117 w 2392"/>
                <a:gd name="T91" fmla="*/ 869 h 881"/>
                <a:gd name="T92" fmla="*/ 1146 w 2392"/>
                <a:gd name="T93" fmla="*/ 881 h 881"/>
                <a:gd name="T94" fmla="*/ 1248 w 2392"/>
                <a:gd name="T95" fmla="*/ 869 h 881"/>
                <a:gd name="T96" fmla="*/ 1438 w 2392"/>
                <a:gd name="T97" fmla="*/ 857 h 881"/>
                <a:gd name="T98" fmla="*/ 1491 w 2392"/>
                <a:gd name="T99" fmla="*/ 851 h 881"/>
                <a:gd name="T100" fmla="*/ 1533 w 2392"/>
                <a:gd name="T101" fmla="*/ 833 h 881"/>
                <a:gd name="T102" fmla="*/ 1735 w 2392"/>
                <a:gd name="T103" fmla="*/ 743 h 881"/>
                <a:gd name="T104" fmla="*/ 1866 w 2392"/>
                <a:gd name="T105" fmla="*/ 689 h 881"/>
                <a:gd name="T106" fmla="*/ 1944 w 2392"/>
                <a:gd name="T107" fmla="*/ 581 h 881"/>
                <a:gd name="T108" fmla="*/ 2109 w 2392"/>
                <a:gd name="T109" fmla="*/ 389 h 881"/>
                <a:gd name="T110" fmla="*/ 2281 w 2392"/>
                <a:gd name="T111" fmla="*/ 269 h 881"/>
                <a:gd name="T112" fmla="*/ 2329 w 2392"/>
                <a:gd name="T113" fmla="*/ 239 h 881"/>
                <a:gd name="T114" fmla="*/ 2472 w 2392"/>
                <a:gd name="T115" fmla="*/ 0 h 881"/>
                <a:gd name="T116" fmla="*/ 2382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cs typeface="+mn-cs"/>
              </a:rPr>
              <a:t>Chiến lược phát triển Doanh nghiệp vừa và nhỏ Việt Nam – Viet SME strategy for development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7 w 526"/>
                <a:gd name="T17" fmla="*/ 179 h 275"/>
                <a:gd name="T18" fmla="*/ 219 w 526"/>
                <a:gd name="T19" fmla="*/ 143 h 275"/>
                <a:gd name="T20" fmla="*/ 261 w 526"/>
                <a:gd name="T21" fmla="*/ 120 h 275"/>
                <a:gd name="T22" fmla="*/ 309 w 526"/>
                <a:gd name="T23" fmla="*/ 96 h 275"/>
                <a:gd name="T24" fmla="*/ 413 w 526"/>
                <a:gd name="T25" fmla="*/ 48 h 275"/>
                <a:gd name="T26" fmla="*/ 462 w 526"/>
                <a:gd name="T27" fmla="*/ 30 h 275"/>
                <a:gd name="T28" fmla="*/ 498 w 526"/>
                <a:gd name="T29" fmla="*/ 12 h 275"/>
                <a:gd name="T30" fmla="*/ 522 w 526"/>
                <a:gd name="T31" fmla="*/ 6 h 275"/>
                <a:gd name="T32" fmla="*/ 540 w 526"/>
                <a:gd name="T33" fmla="*/ 0 h 275"/>
                <a:gd name="T34" fmla="*/ 546 w 526"/>
                <a:gd name="T35" fmla="*/ 0 h 275"/>
                <a:gd name="T36" fmla="*/ 540 w 526"/>
                <a:gd name="T37" fmla="*/ 6 h 275"/>
                <a:gd name="T38" fmla="*/ 528 w 526"/>
                <a:gd name="T39" fmla="*/ 12 h 275"/>
                <a:gd name="T40" fmla="*/ 504 w 526"/>
                <a:gd name="T41" fmla="*/ 24 h 275"/>
                <a:gd name="T42" fmla="*/ 480 w 526"/>
                <a:gd name="T43" fmla="*/ 42 h 275"/>
                <a:gd name="T44" fmla="*/ 456 w 526"/>
                <a:gd name="T45" fmla="*/ 54 h 275"/>
                <a:gd name="T46" fmla="*/ 413 w 526"/>
                <a:gd name="T47" fmla="*/ 78 h 275"/>
                <a:gd name="T48" fmla="*/ 350 w 526"/>
                <a:gd name="T49" fmla="*/ 108 h 275"/>
                <a:gd name="T50" fmla="*/ 285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0 w 718"/>
                <a:gd name="T17" fmla="*/ 228 h 306"/>
                <a:gd name="T18" fmla="*/ 136 w 718"/>
                <a:gd name="T19" fmla="*/ 228 h 306"/>
                <a:gd name="T20" fmla="*/ 154 w 718"/>
                <a:gd name="T21" fmla="*/ 222 h 306"/>
                <a:gd name="T22" fmla="*/ 178 w 718"/>
                <a:gd name="T23" fmla="*/ 216 h 306"/>
                <a:gd name="T24" fmla="*/ 208 w 718"/>
                <a:gd name="T25" fmla="*/ 204 h 306"/>
                <a:gd name="T26" fmla="*/ 285 w 718"/>
                <a:gd name="T27" fmla="*/ 180 h 306"/>
                <a:gd name="T28" fmla="*/ 391 w 718"/>
                <a:gd name="T29" fmla="*/ 156 h 306"/>
                <a:gd name="T30" fmla="*/ 481 w 718"/>
                <a:gd name="T31" fmla="*/ 126 h 306"/>
                <a:gd name="T32" fmla="*/ 564 w 718"/>
                <a:gd name="T33" fmla="*/ 102 h 306"/>
                <a:gd name="T34" fmla="*/ 594 w 718"/>
                <a:gd name="T35" fmla="*/ 90 h 306"/>
                <a:gd name="T36" fmla="*/ 634 w 718"/>
                <a:gd name="T37" fmla="*/ 84 h 306"/>
                <a:gd name="T38" fmla="*/ 652 w 718"/>
                <a:gd name="T39" fmla="*/ 78 h 306"/>
                <a:gd name="T40" fmla="*/ 658 w 718"/>
                <a:gd name="T41" fmla="*/ 72 h 306"/>
                <a:gd name="T42" fmla="*/ 664 w 718"/>
                <a:gd name="T43" fmla="*/ 66 h 306"/>
                <a:gd name="T44" fmla="*/ 682 w 718"/>
                <a:gd name="T45" fmla="*/ 60 h 306"/>
                <a:gd name="T46" fmla="*/ 724 w 718"/>
                <a:gd name="T47" fmla="*/ 30 h 306"/>
                <a:gd name="T48" fmla="*/ 742 w 718"/>
                <a:gd name="T49" fmla="*/ 18 h 306"/>
                <a:gd name="T50" fmla="*/ 748 w 718"/>
                <a:gd name="T51" fmla="*/ 6 h 306"/>
                <a:gd name="T52" fmla="*/ 742 w 718"/>
                <a:gd name="T53" fmla="*/ 0 h 306"/>
                <a:gd name="T54" fmla="*/ 718 w 718"/>
                <a:gd name="T55" fmla="*/ 0 h 306"/>
                <a:gd name="T56" fmla="*/ 658 w 718"/>
                <a:gd name="T57" fmla="*/ 0 h 306"/>
                <a:gd name="T58" fmla="*/ 600 w 718"/>
                <a:gd name="T59" fmla="*/ 0 h 306"/>
                <a:gd name="T60" fmla="*/ 564 w 718"/>
                <a:gd name="T61" fmla="*/ 0 h 306"/>
                <a:gd name="T62" fmla="*/ 534 w 718"/>
                <a:gd name="T63" fmla="*/ 18 h 306"/>
                <a:gd name="T64" fmla="*/ 505 w 718"/>
                <a:gd name="T65" fmla="*/ 42 h 306"/>
                <a:gd name="T66" fmla="*/ 487 w 718"/>
                <a:gd name="T67" fmla="*/ 54 h 306"/>
                <a:gd name="T68" fmla="*/ 469 w 718"/>
                <a:gd name="T69" fmla="*/ 60 h 306"/>
                <a:gd name="T70" fmla="*/ 445 w 718"/>
                <a:gd name="T71" fmla="*/ 60 h 306"/>
                <a:gd name="T72" fmla="*/ 409 w 718"/>
                <a:gd name="T73" fmla="*/ 66 h 306"/>
                <a:gd name="T74" fmla="*/ 357 w 718"/>
                <a:gd name="T75" fmla="*/ 84 h 306"/>
                <a:gd name="T76" fmla="*/ 321 w 718"/>
                <a:gd name="T77" fmla="*/ 108 h 306"/>
                <a:gd name="T78" fmla="*/ 297 w 718"/>
                <a:gd name="T79" fmla="*/ 126 h 306"/>
                <a:gd name="T80" fmla="*/ 285 w 718"/>
                <a:gd name="T81" fmla="*/ 132 h 306"/>
                <a:gd name="T82" fmla="*/ 267 w 718"/>
                <a:gd name="T83" fmla="*/ 138 h 306"/>
                <a:gd name="T84" fmla="*/ 231 w 718"/>
                <a:gd name="T85" fmla="*/ 138 h 306"/>
                <a:gd name="T86" fmla="*/ 196 w 718"/>
                <a:gd name="T87" fmla="*/ 138 h 306"/>
                <a:gd name="T88" fmla="*/ 190 w 718"/>
                <a:gd name="T89" fmla="*/ 138 h 306"/>
                <a:gd name="T90" fmla="*/ 184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09 w 2392"/>
                <a:gd name="T1" fmla="*/ 54 h 881"/>
                <a:gd name="T2" fmla="*/ 2261 w 2392"/>
                <a:gd name="T3" fmla="*/ 54 h 881"/>
                <a:gd name="T4" fmla="*/ 2217 w 2392"/>
                <a:gd name="T5" fmla="*/ 66 h 881"/>
                <a:gd name="T6" fmla="*/ 2091 w 2392"/>
                <a:gd name="T7" fmla="*/ 101 h 881"/>
                <a:gd name="T8" fmla="*/ 2026 w 2392"/>
                <a:gd name="T9" fmla="*/ 119 h 881"/>
                <a:gd name="T10" fmla="*/ 1920 w 2392"/>
                <a:gd name="T11" fmla="*/ 167 h 881"/>
                <a:gd name="T12" fmla="*/ 1896 w 2392"/>
                <a:gd name="T13" fmla="*/ 245 h 881"/>
                <a:gd name="T14" fmla="*/ 1902 w 2392"/>
                <a:gd name="T15" fmla="*/ 305 h 881"/>
                <a:gd name="T16" fmla="*/ 1818 w 2392"/>
                <a:gd name="T17" fmla="*/ 317 h 881"/>
                <a:gd name="T18" fmla="*/ 1647 w 2392"/>
                <a:gd name="T19" fmla="*/ 263 h 881"/>
                <a:gd name="T20" fmla="*/ 1557 w 2392"/>
                <a:gd name="T21" fmla="*/ 257 h 881"/>
                <a:gd name="T22" fmla="*/ 1449 w 2392"/>
                <a:gd name="T23" fmla="*/ 311 h 881"/>
                <a:gd name="T24" fmla="*/ 1381 w 2392"/>
                <a:gd name="T25" fmla="*/ 353 h 881"/>
                <a:gd name="T26" fmla="*/ 1351 w 2392"/>
                <a:gd name="T27" fmla="*/ 359 h 881"/>
                <a:gd name="T28" fmla="*/ 1254 w 2392"/>
                <a:gd name="T29" fmla="*/ 371 h 881"/>
                <a:gd name="T30" fmla="*/ 1200 w 2392"/>
                <a:gd name="T31" fmla="*/ 365 h 881"/>
                <a:gd name="T32" fmla="*/ 1093 w 2392"/>
                <a:gd name="T33" fmla="*/ 371 h 881"/>
                <a:gd name="T34" fmla="*/ 987 w 2392"/>
                <a:gd name="T35" fmla="*/ 383 h 881"/>
                <a:gd name="T36" fmla="*/ 951 w 2392"/>
                <a:gd name="T37" fmla="*/ 401 h 881"/>
                <a:gd name="T38" fmla="*/ 849 w 2392"/>
                <a:gd name="T39" fmla="*/ 419 h 881"/>
                <a:gd name="T40" fmla="*/ 808 w 2392"/>
                <a:gd name="T41" fmla="*/ 419 h 881"/>
                <a:gd name="T42" fmla="*/ 684 w 2392"/>
                <a:gd name="T43" fmla="*/ 437 h 881"/>
                <a:gd name="T44" fmla="*/ 618 w 2392"/>
                <a:gd name="T45" fmla="*/ 473 h 881"/>
                <a:gd name="T46" fmla="*/ 523 w 2392"/>
                <a:gd name="T47" fmla="*/ 467 h 881"/>
                <a:gd name="T48" fmla="*/ 441 w 2392"/>
                <a:gd name="T49" fmla="*/ 491 h 881"/>
                <a:gd name="T50" fmla="*/ 423 w 2392"/>
                <a:gd name="T51" fmla="*/ 539 h 881"/>
                <a:gd name="T52" fmla="*/ 357 w 2392"/>
                <a:gd name="T53" fmla="*/ 569 h 881"/>
                <a:gd name="T54" fmla="*/ 232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3 w 2392"/>
                <a:gd name="T65" fmla="*/ 653 h 881"/>
                <a:gd name="T66" fmla="*/ 493 w 2392"/>
                <a:gd name="T67" fmla="*/ 569 h 881"/>
                <a:gd name="T68" fmla="*/ 588 w 2392"/>
                <a:gd name="T69" fmla="*/ 521 h 881"/>
                <a:gd name="T70" fmla="*/ 666 w 2392"/>
                <a:gd name="T71" fmla="*/ 515 h 881"/>
                <a:gd name="T72" fmla="*/ 903 w 2392"/>
                <a:gd name="T73" fmla="*/ 461 h 881"/>
                <a:gd name="T74" fmla="*/ 1188 w 2392"/>
                <a:gd name="T75" fmla="*/ 425 h 881"/>
                <a:gd name="T76" fmla="*/ 1332 w 2392"/>
                <a:gd name="T77" fmla="*/ 461 h 881"/>
                <a:gd name="T78" fmla="*/ 1467 w 2392"/>
                <a:gd name="T79" fmla="*/ 533 h 881"/>
                <a:gd name="T80" fmla="*/ 1485 w 2392"/>
                <a:gd name="T81" fmla="*/ 617 h 881"/>
                <a:gd name="T82" fmla="*/ 1426 w 2392"/>
                <a:gd name="T83" fmla="*/ 653 h 881"/>
                <a:gd name="T84" fmla="*/ 1266 w 2392"/>
                <a:gd name="T85" fmla="*/ 701 h 881"/>
                <a:gd name="T86" fmla="*/ 1152 w 2392"/>
                <a:gd name="T87" fmla="*/ 755 h 881"/>
                <a:gd name="T88" fmla="*/ 1105 w 2392"/>
                <a:gd name="T89" fmla="*/ 809 h 881"/>
                <a:gd name="T90" fmla="*/ 1117 w 2392"/>
                <a:gd name="T91" fmla="*/ 869 h 881"/>
                <a:gd name="T92" fmla="*/ 1146 w 2392"/>
                <a:gd name="T93" fmla="*/ 881 h 881"/>
                <a:gd name="T94" fmla="*/ 1248 w 2392"/>
                <a:gd name="T95" fmla="*/ 869 h 881"/>
                <a:gd name="T96" fmla="*/ 1438 w 2392"/>
                <a:gd name="T97" fmla="*/ 857 h 881"/>
                <a:gd name="T98" fmla="*/ 1491 w 2392"/>
                <a:gd name="T99" fmla="*/ 851 h 881"/>
                <a:gd name="T100" fmla="*/ 1533 w 2392"/>
                <a:gd name="T101" fmla="*/ 833 h 881"/>
                <a:gd name="T102" fmla="*/ 1735 w 2392"/>
                <a:gd name="T103" fmla="*/ 743 h 881"/>
                <a:gd name="T104" fmla="*/ 1866 w 2392"/>
                <a:gd name="T105" fmla="*/ 689 h 881"/>
                <a:gd name="T106" fmla="*/ 1944 w 2392"/>
                <a:gd name="T107" fmla="*/ 581 h 881"/>
                <a:gd name="T108" fmla="*/ 2109 w 2392"/>
                <a:gd name="T109" fmla="*/ 389 h 881"/>
                <a:gd name="T110" fmla="*/ 2281 w 2392"/>
                <a:gd name="T111" fmla="*/ 269 h 881"/>
                <a:gd name="T112" fmla="*/ 2329 w 2392"/>
                <a:gd name="T113" fmla="*/ 239 h 881"/>
                <a:gd name="T114" fmla="*/ 2472 w 2392"/>
                <a:gd name="T115" fmla="*/ 0 h 881"/>
                <a:gd name="T116" fmla="*/ 2382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cs typeface="+mn-cs"/>
              </a:rPr>
              <a:t>Chiến lược phát triển Doanh nghiệp vừa và nhỏ Việt Nam – Viet SME strategy for development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6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E3A6E0F-4856-489A-8B45-0A72AA4435D4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73" r:id="rId1"/>
    <p:sldLayoutId id="2147499029" r:id="rId2"/>
    <p:sldLayoutId id="2147499030" r:id="rId3"/>
    <p:sldLayoutId id="2147499031" r:id="rId4"/>
    <p:sldLayoutId id="2147499032" r:id="rId5"/>
    <p:sldLayoutId id="2147499033" r:id="rId6"/>
    <p:sldLayoutId id="2147499034" r:id="rId7"/>
    <p:sldLayoutId id="2147499035" r:id="rId8"/>
    <p:sldLayoutId id="2147499036" r:id="rId9"/>
    <p:sldLayoutId id="2147499037" r:id="rId10"/>
    <p:sldLayoutId id="21474990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Logo SE A4 Blan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120" r:id="rId1"/>
    <p:sldLayoutId id="2147499121" r:id="rId2"/>
    <p:sldLayoutId id="2147499122" r:id="rId3"/>
    <p:sldLayoutId id="2147499123" r:id="rId4"/>
    <p:sldLayoutId id="2147499124" r:id="rId5"/>
    <p:sldLayoutId id="2147499125" r:id="rId6"/>
    <p:sldLayoutId id="2147499126" r:id="rId7"/>
    <p:sldLayoutId id="2147499127" r:id="rId8"/>
    <p:sldLayoutId id="2147499128" r:id="rId9"/>
    <p:sldLayoutId id="2147499129" r:id="rId10"/>
    <p:sldLayoutId id="214749913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3BB1442-62D7-48F9-BB01-FBB17D0F8984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31" r:id="rId1"/>
    <p:sldLayoutId id="2147499132" r:id="rId2"/>
    <p:sldLayoutId id="2147499133" r:id="rId3"/>
    <p:sldLayoutId id="2147499134" r:id="rId4"/>
    <p:sldLayoutId id="2147499135" r:id="rId5"/>
    <p:sldLayoutId id="2147499136" r:id="rId6"/>
    <p:sldLayoutId id="2147499137" r:id="rId7"/>
    <p:sldLayoutId id="2147499138" r:id="rId8"/>
    <p:sldLayoutId id="2147499139" r:id="rId9"/>
    <p:sldLayoutId id="2147499140" r:id="rId10"/>
    <p:sldLayoutId id="21474991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2B3047-6765-46C9-BC64-ED124010D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99181" r:id="rId1"/>
    <p:sldLayoutId id="2147499142" r:id="rId2"/>
    <p:sldLayoutId id="2147499143" r:id="rId3"/>
    <p:sldLayoutId id="2147499144" r:id="rId4"/>
    <p:sldLayoutId id="2147499145" r:id="rId5"/>
    <p:sldLayoutId id="2147499146" r:id="rId6"/>
    <p:sldLayoutId id="2147499147" r:id="rId7"/>
    <p:sldLayoutId id="2147499148" r:id="rId8"/>
    <p:sldLayoutId id="2147499149" r:id="rId9"/>
    <p:sldLayoutId id="2147499150" r:id="rId10"/>
    <p:sldLayoutId id="21474991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5368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69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536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30DFEA-D7BD-4F4C-8320-F8A42934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82" r:id="rId1"/>
    <p:sldLayoutId id="2147499152" r:id="rId2"/>
    <p:sldLayoutId id="2147499153" r:id="rId3"/>
    <p:sldLayoutId id="2147499154" r:id="rId4"/>
    <p:sldLayoutId id="2147499155" r:id="rId5"/>
    <p:sldLayoutId id="2147499156" r:id="rId6"/>
    <p:sldLayoutId id="2147499157" r:id="rId7"/>
    <p:sldLayoutId id="2147499158" r:id="rId8"/>
    <p:sldLayoutId id="2147499159" r:id="rId9"/>
    <p:sldLayoutId id="2147499160" r:id="rId10"/>
    <p:sldLayoutId id="21474991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162" r:id="rId1"/>
    <p:sldLayoutId id="2147499163" r:id="rId2"/>
    <p:sldLayoutId id="2147499164" r:id="rId3"/>
    <p:sldLayoutId id="2147499165" r:id="rId4"/>
    <p:sldLayoutId id="2147499166" r:id="rId5"/>
    <p:sldLayoutId id="2147499167" r:id="rId6"/>
    <p:sldLayoutId id="2147499168" r:id="rId7"/>
    <p:sldLayoutId id="2147499169" r:id="rId8"/>
    <p:sldLayoutId id="2147499170" r:id="rId9"/>
    <p:sldLayoutId id="2147499171" r:id="rId10"/>
    <p:sldLayoutId id="21474991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85C7438-DB99-4647-A6C0-945B101F981C}" type="slidenum">
              <a:rPr lang="fr-FR" altLang="en-US" sz="800" smtClean="0">
                <a:latin typeface="SEOptimist"/>
              </a:rPr>
              <a:pPr>
                <a:defRPr/>
              </a:pPr>
              <a:t>‹#›</a:t>
            </a:fld>
            <a:endParaRPr lang="fr-FR" altLang="en-US" sz="800" smtClean="0">
              <a:latin typeface="SEOptimis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74" r:id="rId1"/>
    <p:sldLayoutId id="2147499039" r:id="rId2"/>
    <p:sldLayoutId id="2147499040" r:id="rId3"/>
    <p:sldLayoutId id="2147499041" r:id="rId4"/>
    <p:sldLayoutId id="2147499042" r:id="rId5"/>
    <p:sldLayoutId id="2147499043" r:id="rId6"/>
    <p:sldLayoutId id="2147499044" r:id="rId7"/>
    <p:sldLayoutId id="2147499045" r:id="rId8"/>
    <p:sldLayoutId id="2147499046" r:id="rId9"/>
    <p:sldLayoutId id="2147499047" r:id="rId10"/>
    <p:sldLayoutId id="21474990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Optimist" pitchFamily="50" charset="0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Optimist" pitchFamily="50" charset="0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Optimist" pitchFamily="50" charset="0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Optimist" pitchFamily="50" charset="0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566FDED-EB19-4F13-B37E-031109E85A9C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75" r:id="rId1"/>
    <p:sldLayoutId id="2147499049" r:id="rId2"/>
    <p:sldLayoutId id="2147499050" r:id="rId3"/>
    <p:sldLayoutId id="2147499051" r:id="rId4"/>
    <p:sldLayoutId id="2147499052" r:id="rId5"/>
    <p:sldLayoutId id="2147499053" r:id="rId6"/>
    <p:sldLayoutId id="2147499054" r:id="rId7"/>
    <p:sldLayoutId id="2147499055" r:id="rId8"/>
    <p:sldLayoutId id="2147499056" r:id="rId9"/>
    <p:sldLayoutId id="2147499057" r:id="rId10"/>
    <p:sldLayoutId id="21474990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3551310-ABED-44FA-A920-5912891670C2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76" r:id="rId1"/>
    <p:sldLayoutId id="2147499059" r:id="rId2"/>
    <p:sldLayoutId id="2147499060" r:id="rId3"/>
    <p:sldLayoutId id="2147499061" r:id="rId4"/>
    <p:sldLayoutId id="2147499062" r:id="rId5"/>
    <p:sldLayoutId id="2147499063" r:id="rId6"/>
    <p:sldLayoutId id="2147499064" r:id="rId7"/>
    <p:sldLayoutId id="2147499065" r:id="rId8"/>
    <p:sldLayoutId id="2147499066" r:id="rId9"/>
    <p:sldLayoutId id="2147499067" r:id="rId10"/>
    <p:sldLayoutId id="21474990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AD01D865-E4B7-456E-A83A-32EC9C7071DE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77" r:id="rId1"/>
    <p:sldLayoutId id="2147499069" r:id="rId2"/>
    <p:sldLayoutId id="2147499070" r:id="rId3"/>
    <p:sldLayoutId id="2147499071" r:id="rId4"/>
    <p:sldLayoutId id="2147499072" r:id="rId5"/>
    <p:sldLayoutId id="2147499073" r:id="rId6"/>
    <p:sldLayoutId id="2147499074" r:id="rId7"/>
    <p:sldLayoutId id="2147499075" r:id="rId8"/>
    <p:sldLayoutId id="2147499076" r:id="rId9"/>
    <p:sldLayoutId id="2147499077" r:id="rId10"/>
    <p:sldLayoutId id="21474990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171E11-B462-404F-B054-BA2C0B1B9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4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388" y="765175"/>
            <a:ext cx="14398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FF8E20"/>
                </a:solidFill>
                <a:latin typeface="Helvetica Light" pitchFamily="34" charset="0"/>
              </a:defRPr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91424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9079" r:id="rId1"/>
    <p:sldLayoutId id="2147499080" r:id="rId2"/>
    <p:sldLayoutId id="2147499081" r:id="rId3"/>
    <p:sldLayoutId id="2147499082" r:id="rId4"/>
    <p:sldLayoutId id="2147499083" r:id="rId5"/>
    <p:sldLayoutId id="2147499084" r:id="rId6"/>
    <p:sldLayoutId id="2147499178" r:id="rId7"/>
    <p:sldLayoutId id="2147499085" r:id="rId8"/>
    <p:sldLayoutId id="2147499086" r:id="rId9"/>
    <p:sldLayoutId id="2147499087" r:id="rId10"/>
    <p:sldLayoutId id="21474990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C3E211-4109-4901-92A1-A0F4AB894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4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388" y="765175"/>
            <a:ext cx="14398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920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8E20"/>
                </a:solidFill>
                <a:latin typeface="Helvetica Ligh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ja-JP" smtClean="0"/>
              <a:t>© 2015 Softfront All rights reserved</a:t>
            </a:r>
            <a:endParaRPr lang="en-US" altLang="ja-JP" dirty="0"/>
          </a:p>
        </p:txBody>
      </p:sp>
      <p:pic>
        <p:nvPicPr>
          <p:cNvPr id="13" name="Picture 4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36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9089" r:id="rId1"/>
    <p:sldLayoutId id="2147499090" r:id="rId2"/>
    <p:sldLayoutId id="2147499091" r:id="rId3"/>
    <p:sldLayoutId id="2147499092" r:id="rId4"/>
    <p:sldLayoutId id="2147499093" r:id="rId5"/>
    <p:sldLayoutId id="2147499094" r:id="rId6"/>
    <p:sldLayoutId id="2147499095" r:id="rId7"/>
    <p:sldLayoutId id="2147499096" r:id="rId8"/>
    <p:sldLayoutId id="2147499097" r:id="rId9"/>
    <p:sldLayoutId id="2147499098" r:id="rId10"/>
    <p:sldLayoutId id="21474990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01D737E7-B12D-41F7-8625-730D39C9CF0A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79" r:id="rId1"/>
    <p:sldLayoutId id="2147499100" r:id="rId2"/>
    <p:sldLayoutId id="2147499101" r:id="rId3"/>
    <p:sldLayoutId id="2147499102" r:id="rId4"/>
    <p:sldLayoutId id="2147499103" r:id="rId5"/>
    <p:sldLayoutId id="2147499104" r:id="rId6"/>
    <p:sldLayoutId id="2147499105" r:id="rId7"/>
    <p:sldLayoutId id="2147499106" r:id="rId8"/>
    <p:sldLayoutId id="2147499107" r:id="rId9"/>
    <p:sldLayoutId id="2147499108" r:id="rId10"/>
    <p:sldLayoutId id="214749910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CD49C75-1815-4978-965D-2127D7917A99}" type="slidenum">
              <a:rPr lang="fr-FR" altLang="en-US" sz="800" smtClean="0"/>
              <a:pPr>
                <a:defRPr/>
              </a:pPr>
              <a:t>‹#›</a:t>
            </a:fld>
            <a:endParaRPr lang="fr-FR" altLang="en-US" sz="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cs typeface="+mn-cs"/>
              </a:rPr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9180" r:id="rId1"/>
    <p:sldLayoutId id="2147499110" r:id="rId2"/>
    <p:sldLayoutId id="2147499111" r:id="rId3"/>
    <p:sldLayoutId id="2147499112" r:id="rId4"/>
    <p:sldLayoutId id="2147499113" r:id="rId5"/>
    <p:sldLayoutId id="2147499114" r:id="rId6"/>
    <p:sldLayoutId id="2147499115" r:id="rId7"/>
    <p:sldLayoutId id="2147499116" r:id="rId8"/>
    <p:sldLayoutId id="2147499117" r:id="rId9"/>
    <p:sldLayoutId id="2147499118" r:id="rId10"/>
    <p:sldLayoutId id="21474991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838200" y="1997075"/>
            <a:ext cx="75438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7200" b="1" dirty="0" smtClean="0">
                <a:solidFill>
                  <a:srgbClr val="FF66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GURU CAREER</a:t>
            </a:r>
            <a:endParaRPr lang="en-US" altLang="ja-JP" sz="7200" b="1" dirty="0">
              <a:solidFill>
                <a:srgbClr val="FF66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5573713" y="4729163"/>
            <a:ext cx="2895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Report </a:t>
            </a:r>
            <a:r>
              <a:rPr lang="en-US" altLang="ja-JP" sz="12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Date: 13-11-2015 </a:t>
            </a:r>
            <a:endParaRPr lang="en-US" altLang="ja-JP" sz="12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Author: SOFTFRONT</a:t>
            </a:r>
            <a:endParaRPr lang="en-US" altLang="ja-JP" sz="12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>
          <a:xfrm>
            <a:off x="92075" y="6524625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© 2015 Softfront All rights reserved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3346789" y="-134700"/>
            <a:ext cx="24064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GB" altLang="en-US" sz="4000" b="1" dirty="0" smtClean="0">
                <a:solidFill>
                  <a:srgbClr val="7F7F7F"/>
                </a:solidFill>
                <a:latin typeface="Arial" panose="020B0604020202020204" pitchFamily="34" charset="0"/>
                <a:ea typeface="Verdana" panose="020B0604030504040204" pitchFamily="34" charset="0"/>
              </a:rPr>
              <a:t>AGENDA</a:t>
            </a:r>
            <a:endParaRPr lang="en-US" altLang="en-US" sz="4000" b="1" dirty="0">
              <a:solidFill>
                <a:srgbClr val="7F7F7F"/>
              </a:solidFill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53217" y="978684"/>
            <a:ext cx="2369004" cy="2788809"/>
            <a:chOff x="722652" y="1005566"/>
            <a:chExt cx="2369004" cy="278880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2" y="1005566"/>
              <a:ext cx="2369004" cy="236900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45029" y="3271155"/>
              <a:ext cx="1698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6600"/>
                  </a:solidFill>
                </a:rPr>
                <a:t>TRENDY</a:t>
              </a:r>
              <a:endParaRPr lang="en-US" sz="28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95717" y="4183843"/>
            <a:ext cx="2857500" cy="2642860"/>
            <a:chOff x="2895717" y="4183843"/>
            <a:chExt cx="2857500" cy="26428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717" y="4183843"/>
              <a:ext cx="2857500" cy="238125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237315" y="6303483"/>
              <a:ext cx="2174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6600"/>
                  </a:solidFill>
                </a:rPr>
                <a:t>SOLUTION</a:t>
              </a:r>
              <a:endParaRPr lang="en-US" sz="28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700" y="1082098"/>
            <a:ext cx="3328150" cy="2685395"/>
            <a:chOff x="5502406" y="1096406"/>
            <a:chExt cx="3328150" cy="268539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406" y="1096406"/>
              <a:ext cx="3328150" cy="2162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92571" y="3258581"/>
              <a:ext cx="1698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6600"/>
                  </a:solidFill>
                </a:rPr>
                <a:t>ISSUE</a:t>
              </a:r>
              <a:endParaRPr lang="en-US" sz="28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16" name="Down Arrow Callout 15"/>
          <p:cNvSpPr/>
          <p:nvPr/>
        </p:nvSpPr>
        <p:spPr bwMode="auto">
          <a:xfrm>
            <a:off x="3137924" y="2373089"/>
            <a:ext cx="2373086" cy="1807029"/>
          </a:xfrm>
          <a:prstGeom prst="downArrowCallout">
            <a:avLst>
              <a:gd name="adj1" fmla="val 14667"/>
              <a:gd name="adj2" fmla="val 25000"/>
              <a:gd name="adj3" fmla="val 25000"/>
              <a:gd name="adj4" fmla="val 17168"/>
            </a:avLst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1C77F-F2EF-4685-A02B-22F8BAF58E70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3167305" y="-141830"/>
            <a:ext cx="239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TRENDY</a:t>
            </a:r>
            <a:endParaRPr 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3799114"/>
            <a:ext cx="2405743" cy="2405743"/>
          </a:xfrm>
          <a:prstGeom prst="rect">
            <a:avLst/>
          </a:prstGeom>
        </p:spPr>
      </p:pic>
      <p:sp>
        <p:nvSpPr>
          <p:cNvPr id="14" name="Flowchart: Alternate Process 13"/>
          <p:cNvSpPr/>
          <p:nvPr/>
        </p:nvSpPr>
        <p:spPr bwMode="auto">
          <a:xfrm>
            <a:off x="270762" y="4683732"/>
            <a:ext cx="5292276" cy="1625227"/>
          </a:xfrm>
          <a:prstGeom prst="flowChartAlternateProcess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solidFill>
                  <a:schemeClr val="accent5">
                    <a:lumMod val="25000"/>
                  </a:schemeClr>
                </a:solidFill>
              </a:rPr>
              <a:t>Minimize user actions.</a:t>
            </a:r>
            <a:endParaRPr lang="en-US" sz="36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Voice </a:t>
            </a:r>
            <a:r>
              <a:rPr lang="en-US" sz="36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identification</a:t>
            </a:r>
            <a:endParaRPr lang="en-US" sz="3600" dirty="0"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514"/>
            <a:ext cx="2978604" cy="3102429"/>
          </a:xfrm>
          <a:prstGeom prst="rect">
            <a:avLst/>
          </a:prstGeom>
        </p:spPr>
      </p:pic>
      <p:pic>
        <p:nvPicPr>
          <p:cNvPr id="196610" name="Picture 2" descr="http://www.brianjcoleman.com/wp-content/uploads/2015/10/2423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8"/>
            <a:ext cx="2905543" cy="164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12" name="Picture 4" descr="https://teknonuz.files.wordpress.com/2012/11/059495-google-goggl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22" y="2373281"/>
            <a:ext cx="3543563" cy="19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1C77F-F2EF-4685-A02B-22F8BAF58E70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2837558" y="-87084"/>
            <a:ext cx="302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ISSUE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" y="620802"/>
            <a:ext cx="3638299" cy="27246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4912" y="3177357"/>
            <a:ext cx="337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NOT DIFFERENT</a:t>
            </a:r>
            <a:endParaRPr lang="en-US" sz="2800" b="1" dirty="0">
              <a:solidFill>
                <a:srgbClr val="FF66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5" y="620802"/>
            <a:ext cx="2679782" cy="24630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07903" y="3182197"/>
            <a:ext cx="289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WASTING TIME</a:t>
            </a:r>
            <a:endParaRPr lang="en-US" sz="2800" b="1" dirty="0">
              <a:solidFill>
                <a:srgbClr val="FF66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43" y="3650107"/>
            <a:ext cx="2614560" cy="2607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3338" y="6207368"/>
            <a:ext cx="337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</a:rPr>
              <a:t>THINKING</a:t>
            </a:r>
            <a:endParaRPr 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1C77F-F2EF-4685-A02B-22F8BAF58E70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3065069" y="-69398"/>
            <a:ext cx="2990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SOLUTION</a:t>
            </a:r>
            <a:endParaRPr lang="en-US" sz="40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6473" y="2217138"/>
            <a:ext cx="8923370" cy="2885066"/>
            <a:chOff x="125380" y="3897087"/>
            <a:chExt cx="8923370" cy="288506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80" y="3897087"/>
              <a:ext cx="4604391" cy="288506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44873" y="6170722"/>
              <a:ext cx="2703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6600"/>
                  </a:solidFill>
                </a:rPr>
                <a:t>STANDOUT</a:t>
              </a:r>
              <a:endParaRPr lang="en-US" sz="2000" b="1" dirty="0">
                <a:solidFill>
                  <a:srgbClr val="FF66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87440" y="6199144"/>
              <a:ext cx="2703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6600"/>
                  </a:solidFill>
                </a:rPr>
                <a:t>SAVING TIME</a:t>
              </a:r>
              <a:endParaRPr lang="en-US" sz="2000" b="1" dirty="0">
                <a:solidFill>
                  <a:srgbClr val="FF6600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50" y="4075936"/>
              <a:ext cx="2857500" cy="189547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11204" y="591596"/>
            <a:ext cx="8837134" cy="6261474"/>
            <a:chOff x="311204" y="903738"/>
            <a:chExt cx="8837134" cy="6289299"/>
          </a:xfrm>
        </p:grpSpPr>
        <p:grpSp>
          <p:nvGrpSpPr>
            <p:cNvPr id="17" name="Group 16"/>
            <p:cNvGrpSpPr/>
            <p:nvPr/>
          </p:nvGrpSpPr>
          <p:grpSpPr>
            <a:xfrm>
              <a:off x="311204" y="903738"/>
              <a:ext cx="8837134" cy="3068151"/>
              <a:chOff x="306866" y="570189"/>
              <a:chExt cx="8837134" cy="325423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866" y="570189"/>
                <a:ext cx="2349247" cy="2784434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2424" y="740229"/>
                <a:ext cx="3401576" cy="2563933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0461" y="1103231"/>
                <a:ext cx="2811414" cy="220093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06866" y="3116540"/>
                <a:ext cx="26105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6600"/>
                    </a:solidFill>
                  </a:rPr>
                  <a:t>INTERVIEW ONLINE</a:t>
                </a:r>
                <a:endParaRPr lang="en-US" sz="20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08587" y="3225745"/>
                <a:ext cx="2610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6600"/>
                    </a:solidFill>
                  </a:rPr>
                  <a:t>CAREER MAP</a:t>
                </a:r>
                <a:endParaRPr lang="en-US" sz="20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54965" y="3208083"/>
                <a:ext cx="2610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6600"/>
                    </a:solidFill>
                  </a:rPr>
                  <a:t>VOICE SEARCH</a:t>
                </a:r>
                <a:endParaRPr lang="en-US" sz="2000" b="1" dirty="0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28047" y="4221278"/>
              <a:ext cx="2664673" cy="2971759"/>
              <a:chOff x="3228047" y="4221278"/>
              <a:chExt cx="2664673" cy="297175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8047" y="4221278"/>
                <a:ext cx="2664673" cy="2382263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3234799" y="6485151"/>
                <a:ext cx="26105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6600"/>
                    </a:solidFill>
                  </a:rPr>
                  <a:t>STAR RATING AND COMMENT</a:t>
                </a:r>
                <a:endParaRPr lang="en-US" sz="2000" b="1" dirty="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553450" cy="1143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ja-JP" sz="7200" b="1" dirty="0" smtClean="0">
                <a:solidFill>
                  <a:srgbClr val="FF6600"/>
                </a:solidFill>
                <a:ea typeface="MS PGothic" pitchFamily="34" charset="-128"/>
              </a:rPr>
              <a:t>THANK YOU FOR LISTENING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08_EN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FPT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PT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B2A9A04060748B68ADA715D4AC0FC" ma:contentTypeVersion="1" ma:contentTypeDescription="Create a new document." ma:contentTypeScope="" ma:versionID="38974d7809f38082fb87af37b1dc465a">
  <xsd:schema xmlns:xsd="http://www.w3.org/2001/XMLSchema" xmlns:xs="http://www.w3.org/2001/XMLSchema" xmlns:p="http://schemas.microsoft.com/office/2006/metadata/properties" xmlns:ns2="06fa3c98-2cb3-41a1-95b2-73638ffd4f7e" targetNamespace="http://schemas.microsoft.com/office/2006/metadata/properties" ma:root="true" ma:fieldsID="00e3158b42d8eb38a94b1a4fd1c4cd9b" ns2:_="">
    <xsd:import namespace="06fa3c98-2cb3-41a1-95b2-73638ffd4f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3c98-2cb3-41a1-95b2-73638ffd4f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2DA6B20-B4A5-4019-89D5-79E6DC968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a3c98-2cb3-41a1-95b2-73638ffd4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7A171-1DB9-4CFD-980C-05DE758DA5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8DD15D-90F9-49EF-A830-EEE7D9AE5CEC}">
  <ds:schemaRefs>
    <ds:schemaRef ds:uri="http://schemas.openxmlformats.org/package/2006/metadata/core-properties"/>
    <ds:schemaRef ds:uri="06fa3c98-2cb3-41a1-95b2-73638ffd4f7e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F809AD66-C87B-47A1-B074-7B64D18AAD2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9091A43-974C-4968-98D5-D56AD5D65EEF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Template_PPT08_EN</Template>
  <TotalTime>18349</TotalTime>
  <Words>972</Words>
  <Application>Microsoft Office PowerPoint</Application>
  <PresentationFormat>On-screen Show (4:3)</PresentationFormat>
  <Paragraphs>82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32" baseType="lpstr">
      <vt:lpstr>Helvetica Light</vt:lpstr>
      <vt:lpstr>Meiryo</vt:lpstr>
      <vt:lpstr>MS PGothic</vt:lpstr>
      <vt:lpstr>PMingLiU</vt:lpstr>
      <vt:lpstr>PMingLiU</vt:lpstr>
      <vt:lpstr>SEOptimist</vt:lpstr>
      <vt:lpstr>Arial</vt:lpstr>
      <vt:lpstr>Courier New</vt:lpstr>
      <vt:lpstr>Verdana</vt:lpstr>
      <vt:lpstr>Wingdings</vt:lpstr>
      <vt:lpstr>Template_PPT08_EN</vt:lpstr>
      <vt:lpstr>ppt-model</vt:lpstr>
      <vt:lpstr>PPT08_EN</vt:lpstr>
      <vt:lpstr>blank</vt:lpstr>
      <vt:lpstr>1_Template_PPT08_EN</vt:lpstr>
      <vt:lpstr>1_FPT</vt:lpstr>
      <vt:lpstr>FPT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Schneider Electric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ClosureReport_template</dc:title>
  <dc:creator>le.thanh.tuan</dc:creator>
  <cp:lastModifiedBy>do hoang</cp:lastModifiedBy>
  <cp:revision>1363</cp:revision>
  <dcterms:created xsi:type="dcterms:W3CDTF">2008-04-15T08:40:38Z</dcterms:created>
  <dcterms:modified xsi:type="dcterms:W3CDTF">2015-11-19T10:31:46Z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E43PZ6VSFJK7-2-147</vt:lpwstr>
  </property>
  <property fmtid="{D5CDD505-2E9C-101B-9397-08002B2CF9AE}" pid="3" name="_dlc_DocIdItemGuid">
    <vt:lpwstr>b65208cf-5f0f-431b-99c2-1eaf204b966c</vt:lpwstr>
  </property>
  <property fmtid="{D5CDD505-2E9C-101B-9397-08002B2CF9AE}" pid="4" name="_dlc_DocIdUrl">
    <vt:lpwstr>http://10.88.68.230:8001/dtv/_layouts/DocIdRedir.aspx?ID=E43PZ6VSFJK7-2-147, E43PZ6VSFJK7-2-147</vt:lpwstr>
  </property>
</Properties>
</file>