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55C1-6FBF-490C-9E0D-9A47049BD1D8}" type="datetimeFigureOut">
              <a:rPr lang="en-US" smtClean="0"/>
              <a:t>6/20/2016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91A4-3039-4C69-82AD-E56C81266B5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2171715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lgerian" pitchFamily="82" charset="0"/>
                <a:cs typeface="Aharoni" pitchFamily="2" charset="-79"/>
              </a:rPr>
              <a:t>MY Voyage in Canon Ocean…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GURUCHETHAN D P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/>
          <a:lstStyle/>
          <a:p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Perl language</a:t>
            </a:r>
          </a:p>
          <a:p>
            <a:pPr lvl="1"/>
            <a:r>
              <a:rPr lang="en-US" dirty="0" smtClean="0"/>
              <a:t>Perl Exercises</a:t>
            </a:r>
          </a:p>
          <a:p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Unix shell commands</a:t>
            </a:r>
          </a:p>
          <a:p>
            <a:pPr lvl="1"/>
            <a:r>
              <a:rPr lang="en-US" dirty="0" smtClean="0"/>
              <a:t>Unix shell scripting</a:t>
            </a:r>
          </a:p>
          <a:p>
            <a:pPr lvl="1"/>
            <a:r>
              <a:rPr lang="en-US" dirty="0" smtClean="0"/>
              <a:t>Make files</a:t>
            </a:r>
          </a:p>
          <a:p>
            <a:r>
              <a:rPr lang="en-US" dirty="0" smtClean="0"/>
              <a:t>VHDL &amp; Verilog</a:t>
            </a:r>
          </a:p>
          <a:p>
            <a:pPr lvl="1"/>
            <a:r>
              <a:rPr lang="en-US" dirty="0" smtClean="0"/>
              <a:t>Designed basic modules like Counter, </a:t>
            </a:r>
            <a:r>
              <a:rPr lang="en-US" dirty="0" err="1" smtClean="0"/>
              <a:t>Mux</a:t>
            </a:r>
            <a:r>
              <a:rPr lang="en-US" dirty="0" smtClean="0"/>
              <a:t> etc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		Learning		</a:t>
            </a:r>
            <a:r>
              <a:rPr lang="en-US" sz="2800" dirty="0" smtClean="0"/>
              <a:t>(</a:t>
            </a:r>
            <a:r>
              <a:rPr lang="en-US" sz="2800" dirty="0" err="1" smtClean="0"/>
              <a:t>contd</a:t>
            </a:r>
            <a:r>
              <a:rPr lang="en-US" sz="2800" dirty="0" smtClean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Verilog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MY Voyage in Canon Ocean…</vt:lpstr>
      <vt:lpstr>Learning</vt:lpstr>
      <vt:lpstr>   Learning  (contd)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Voyage in Canon Ocean…</dc:title>
  <dc:creator>Guru</dc:creator>
  <cp:lastModifiedBy>Guru</cp:lastModifiedBy>
  <cp:revision>2</cp:revision>
  <dcterms:created xsi:type="dcterms:W3CDTF">2016-06-20T14:25:29Z</dcterms:created>
  <dcterms:modified xsi:type="dcterms:W3CDTF">2016-06-20T17:02:42Z</dcterms:modified>
</cp:coreProperties>
</file>