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7" r:id="rId3"/>
    <p:sldId id="260" r:id="rId4"/>
    <p:sldId id="27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E7050-F712-409F-8164-69A480D231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26230-14B0-4990-BF9C-7B036666C284}">
      <dgm:prSet phldrT="[Text]" phldr="1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66404137-9C9D-4C84-B83F-46E7DEC5BFCA}" type="parTrans" cxnId="{19268305-507E-4693-9917-D03BA762A076}">
      <dgm:prSet/>
      <dgm:spPr/>
      <dgm:t>
        <a:bodyPr/>
        <a:lstStyle/>
        <a:p>
          <a:endParaRPr lang="en-US"/>
        </a:p>
      </dgm:t>
    </dgm:pt>
    <dgm:pt modelId="{FC326A2B-8794-4D81-93E0-F0FD849961A1}" type="sibTrans" cxnId="{19268305-507E-4693-9917-D03BA762A076}">
      <dgm:prSet/>
      <dgm:spPr/>
      <dgm:t>
        <a:bodyPr/>
        <a:lstStyle/>
        <a:p>
          <a:endParaRPr lang="en-US"/>
        </a:p>
      </dgm:t>
    </dgm:pt>
    <dgm:pt modelId="{3A67C8A7-7E3F-4807-B72A-E7774026E8E5}">
      <dgm:prSet phldrT="[Text]"/>
      <dgm:spPr/>
      <dgm:t>
        <a:bodyPr/>
        <a:lstStyle/>
        <a:p>
          <a:r>
            <a:rPr lang="en-US" dirty="0" smtClean="0"/>
            <a:t>PERL SCRIPTING</a:t>
          </a:r>
          <a:endParaRPr lang="en-US" dirty="0"/>
        </a:p>
      </dgm:t>
    </dgm:pt>
    <dgm:pt modelId="{F94BFA05-892A-43CB-A553-54354C49F79A}" type="parTrans" cxnId="{DBCBE697-6CB5-404F-AED0-33B4485423E8}">
      <dgm:prSet/>
      <dgm:spPr/>
      <dgm:t>
        <a:bodyPr/>
        <a:lstStyle/>
        <a:p>
          <a:endParaRPr lang="en-US"/>
        </a:p>
      </dgm:t>
    </dgm:pt>
    <dgm:pt modelId="{5340EC56-4872-44C1-B039-E87B9DB3D31C}" type="sibTrans" cxnId="{DBCBE697-6CB5-404F-AED0-33B4485423E8}">
      <dgm:prSet/>
      <dgm:spPr/>
      <dgm:t>
        <a:bodyPr/>
        <a:lstStyle/>
        <a:p>
          <a:endParaRPr lang="en-US"/>
        </a:p>
      </dgm:t>
    </dgm:pt>
    <dgm:pt modelId="{0C567D13-C07C-4DF3-B8AE-BF93A0327583}">
      <dgm:prSet phldrT="[Text]" phldr="1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0B01B60-83D9-4455-AA8A-73C6FCA19D03}" type="parTrans" cxnId="{92E73999-1340-4092-A862-088361298778}">
      <dgm:prSet/>
      <dgm:spPr/>
      <dgm:t>
        <a:bodyPr/>
        <a:lstStyle/>
        <a:p>
          <a:endParaRPr lang="en-US"/>
        </a:p>
      </dgm:t>
    </dgm:pt>
    <dgm:pt modelId="{8A98F3C2-F6AB-4B41-A79A-12EF48B495CB}" type="sibTrans" cxnId="{92E73999-1340-4092-A862-088361298778}">
      <dgm:prSet/>
      <dgm:spPr/>
      <dgm:t>
        <a:bodyPr/>
        <a:lstStyle/>
        <a:p>
          <a:endParaRPr lang="en-US"/>
        </a:p>
      </dgm:t>
    </dgm:pt>
    <dgm:pt modelId="{A6F22549-A51D-4B0B-88FB-E6FA6195374F}">
      <dgm:prSet phldrT="[Text]"/>
      <dgm:spPr/>
      <dgm:t>
        <a:bodyPr/>
        <a:lstStyle/>
        <a:p>
          <a:r>
            <a:rPr lang="en-US" dirty="0" smtClean="0"/>
            <a:t>UNIX SHELL COMMANDS</a:t>
          </a:r>
          <a:endParaRPr lang="en-US" dirty="0"/>
        </a:p>
      </dgm:t>
    </dgm:pt>
    <dgm:pt modelId="{EB6C2398-E352-4D39-B996-3C8F00175742}" type="parTrans" cxnId="{0419E49F-A3FE-4236-A428-25B0A26AE4B1}">
      <dgm:prSet/>
      <dgm:spPr/>
      <dgm:t>
        <a:bodyPr/>
        <a:lstStyle/>
        <a:p>
          <a:endParaRPr lang="en-US"/>
        </a:p>
      </dgm:t>
    </dgm:pt>
    <dgm:pt modelId="{1DF4FE23-8D7C-49B9-AA69-910C757C2E16}" type="sibTrans" cxnId="{0419E49F-A3FE-4236-A428-25B0A26AE4B1}">
      <dgm:prSet/>
      <dgm:spPr/>
      <dgm:t>
        <a:bodyPr/>
        <a:lstStyle/>
        <a:p>
          <a:endParaRPr lang="en-US"/>
        </a:p>
      </dgm:t>
    </dgm:pt>
    <dgm:pt modelId="{1921AA5C-674E-47C5-8BC7-C6EC11A17B9F}">
      <dgm:prSet phldrT="[Text]" phldr="1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9F0AFF1-BC7A-4C58-BE8D-167B3CB3926E}" type="parTrans" cxnId="{1065B540-391C-42E4-9228-DE4C5255890B}">
      <dgm:prSet/>
      <dgm:spPr/>
      <dgm:t>
        <a:bodyPr/>
        <a:lstStyle/>
        <a:p>
          <a:endParaRPr lang="en-US"/>
        </a:p>
      </dgm:t>
    </dgm:pt>
    <dgm:pt modelId="{23748135-919E-4B97-ACE7-7C816085F431}" type="sibTrans" cxnId="{1065B540-391C-42E4-9228-DE4C5255890B}">
      <dgm:prSet/>
      <dgm:spPr/>
      <dgm:t>
        <a:bodyPr/>
        <a:lstStyle/>
        <a:p>
          <a:endParaRPr lang="en-US"/>
        </a:p>
      </dgm:t>
    </dgm:pt>
    <dgm:pt modelId="{D922B762-D4E2-4A88-AE7B-9FA660E19C66}">
      <dgm:prSet phldrT="[Text]"/>
      <dgm:spPr/>
      <dgm:t>
        <a:bodyPr/>
        <a:lstStyle/>
        <a:p>
          <a:r>
            <a:rPr lang="en-US" dirty="0" smtClean="0"/>
            <a:t>VHDL</a:t>
          </a:r>
          <a:endParaRPr lang="en-US" dirty="0"/>
        </a:p>
      </dgm:t>
    </dgm:pt>
    <dgm:pt modelId="{82954B6A-6C28-4BF8-A2DD-775F8917D924}" type="parTrans" cxnId="{5CBF8430-2A88-430E-ABB3-4EA956C09692}">
      <dgm:prSet/>
      <dgm:spPr/>
      <dgm:t>
        <a:bodyPr/>
        <a:lstStyle/>
        <a:p>
          <a:endParaRPr lang="en-US"/>
        </a:p>
      </dgm:t>
    </dgm:pt>
    <dgm:pt modelId="{7EF234F8-A4C4-490F-8AD1-8313386FB619}" type="sibTrans" cxnId="{5CBF8430-2A88-430E-ABB3-4EA956C09692}">
      <dgm:prSet/>
      <dgm:spPr/>
      <dgm:t>
        <a:bodyPr/>
        <a:lstStyle/>
        <a:p>
          <a:endParaRPr lang="en-US"/>
        </a:p>
      </dgm:t>
    </dgm:pt>
    <dgm:pt modelId="{62BBFF4A-E8FC-42FC-AE93-DB6A8C7519A4}" type="pres">
      <dgm:prSet presAssocID="{F0DE7050-F712-409F-8164-69A480D231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F9133-D2CA-4B6E-8C4A-6549B08C1D8D}" type="pres">
      <dgm:prSet presAssocID="{10126230-14B0-4990-BF9C-7B036666C284}" presName="composite" presStyleCnt="0"/>
      <dgm:spPr/>
    </dgm:pt>
    <dgm:pt modelId="{CFF685F9-F317-45EF-ABF5-078107C967C6}" type="pres">
      <dgm:prSet presAssocID="{10126230-14B0-4990-BF9C-7B036666C2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1C759-75DC-4CB6-B9EB-46D6B2FAA3FB}" type="pres">
      <dgm:prSet presAssocID="{10126230-14B0-4990-BF9C-7B036666C2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7B18F-75EC-43DD-861C-75E8264F9A6B}" type="pres">
      <dgm:prSet presAssocID="{FC326A2B-8794-4D81-93E0-F0FD849961A1}" presName="sp" presStyleCnt="0"/>
      <dgm:spPr/>
    </dgm:pt>
    <dgm:pt modelId="{DEE7E60A-7F06-42F5-A60C-881EB464B065}" type="pres">
      <dgm:prSet presAssocID="{0C567D13-C07C-4DF3-B8AE-BF93A0327583}" presName="composite" presStyleCnt="0"/>
      <dgm:spPr/>
    </dgm:pt>
    <dgm:pt modelId="{94678EAD-036C-4B9C-8368-6B4BD6E0B6EA}" type="pres">
      <dgm:prSet presAssocID="{0C567D13-C07C-4DF3-B8AE-BF93A03275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90425-6EB7-4849-8528-92E03C397EC9}" type="pres">
      <dgm:prSet presAssocID="{0C567D13-C07C-4DF3-B8AE-BF93A032758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7FA66-AD91-4A38-B5E3-AC1617D550D7}" type="pres">
      <dgm:prSet presAssocID="{8A98F3C2-F6AB-4B41-A79A-12EF48B495CB}" presName="sp" presStyleCnt="0"/>
      <dgm:spPr/>
    </dgm:pt>
    <dgm:pt modelId="{F118D30F-B5C6-492C-A033-BF2F2CECEADC}" type="pres">
      <dgm:prSet presAssocID="{1921AA5C-674E-47C5-8BC7-C6EC11A17B9F}" presName="composite" presStyleCnt="0"/>
      <dgm:spPr/>
    </dgm:pt>
    <dgm:pt modelId="{E8DA79F0-9DAD-439A-891A-97F1CDDD9B24}" type="pres">
      <dgm:prSet presAssocID="{1921AA5C-674E-47C5-8BC7-C6EC11A17B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54FB3-953E-4EE9-AB3E-8D2A2C97DEEF}" type="pres">
      <dgm:prSet presAssocID="{1921AA5C-674E-47C5-8BC7-C6EC11A17B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9E49F-A3FE-4236-A428-25B0A26AE4B1}" srcId="{0C567D13-C07C-4DF3-B8AE-BF93A0327583}" destId="{A6F22549-A51D-4B0B-88FB-E6FA6195374F}" srcOrd="0" destOrd="0" parTransId="{EB6C2398-E352-4D39-B996-3C8F00175742}" sibTransId="{1DF4FE23-8D7C-49B9-AA69-910C757C2E16}"/>
    <dgm:cxn modelId="{92E73999-1340-4092-A862-088361298778}" srcId="{F0DE7050-F712-409F-8164-69A480D23132}" destId="{0C567D13-C07C-4DF3-B8AE-BF93A0327583}" srcOrd="1" destOrd="0" parTransId="{70B01B60-83D9-4455-AA8A-73C6FCA19D03}" sibTransId="{8A98F3C2-F6AB-4B41-A79A-12EF48B495CB}"/>
    <dgm:cxn modelId="{409BC0FE-E094-4B0A-ACA9-67B3FE5BA277}" type="presOf" srcId="{3A67C8A7-7E3F-4807-B72A-E7774026E8E5}" destId="{0A91C759-75DC-4CB6-B9EB-46D6B2FAA3FB}" srcOrd="0" destOrd="0" presId="urn:microsoft.com/office/officeart/2005/8/layout/chevron2"/>
    <dgm:cxn modelId="{5CBF8430-2A88-430E-ABB3-4EA956C09692}" srcId="{1921AA5C-674E-47C5-8BC7-C6EC11A17B9F}" destId="{D922B762-D4E2-4A88-AE7B-9FA660E19C66}" srcOrd="0" destOrd="0" parTransId="{82954B6A-6C28-4BF8-A2DD-775F8917D924}" sibTransId="{7EF234F8-A4C4-490F-8AD1-8313386FB619}"/>
    <dgm:cxn modelId="{7D90303D-6C3B-407C-9EC5-A03AF6D6B975}" type="presOf" srcId="{10126230-14B0-4990-BF9C-7B036666C284}" destId="{CFF685F9-F317-45EF-ABF5-078107C967C6}" srcOrd="0" destOrd="0" presId="urn:microsoft.com/office/officeart/2005/8/layout/chevron2"/>
    <dgm:cxn modelId="{BF88A47C-11DA-4E49-856E-E56E5ACC09CD}" type="presOf" srcId="{D922B762-D4E2-4A88-AE7B-9FA660E19C66}" destId="{77054FB3-953E-4EE9-AB3E-8D2A2C97DEEF}" srcOrd="0" destOrd="0" presId="urn:microsoft.com/office/officeart/2005/8/layout/chevron2"/>
    <dgm:cxn modelId="{1065B540-391C-42E4-9228-DE4C5255890B}" srcId="{F0DE7050-F712-409F-8164-69A480D23132}" destId="{1921AA5C-674E-47C5-8BC7-C6EC11A17B9F}" srcOrd="2" destOrd="0" parTransId="{79F0AFF1-BC7A-4C58-BE8D-167B3CB3926E}" sibTransId="{23748135-919E-4B97-ACE7-7C816085F431}"/>
    <dgm:cxn modelId="{DBCBE697-6CB5-404F-AED0-33B4485423E8}" srcId="{10126230-14B0-4990-BF9C-7B036666C284}" destId="{3A67C8A7-7E3F-4807-B72A-E7774026E8E5}" srcOrd="0" destOrd="0" parTransId="{F94BFA05-892A-43CB-A553-54354C49F79A}" sibTransId="{5340EC56-4872-44C1-B039-E87B9DB3D31C}"/>
    <dgm:cxn modelId="{CBA2720F-F1AC-43E6-B204-378C5FA81092}" type="presOf" srcId="{0C567D13-C07C-4DF3-B8AE-BF93A0327583}" destId="{94678EAD-036C-4B9C-8368-6B4BD6E0B6EA}" srcOrd="0" destOrd="0" presId="urn:microsoft.com/office/officeart/2005/8/layout/chevron2"/>
    <dgm:cxn modelId="{19268305-507E-4693-9917-D03BA762A076}" srcId="{F0DE7050-F712-409F-8164-69A480D23132}" destId="{10126230-14B0-4990-BF9C-7B036666C284}" srcOrd="0" destOrd="0" parTransId="{66404137-9C9D-4C84-B83F-46E7DEC5BFCA}" sibTransId="{FC326A2B-8794-4D81-93E0-F0FD849961A1}"/>
    <dgm:cxn modelId="{06E9429D-35B9-4F09-98C9-537B81F4E71B}" type="presOf" srcId="{F0DE7050-F712-409F-8164-69A480D23132}" destId="{62BBFF4A-E8FC-42FC-AE93-DB6A8C7519A4}" srcOrd="0" destOrd="0" presId="urn:microsoft.com/office/officeart/2005/8/layout/chevron2"/>
    <dgm:cxn modelId="{61E19127-652B-4E16-8951-E7C4EDCEB5DB}" type="presOf" srcId="{A6F22549-A51D-4B0B-88FB-E6FA6195374F}" destId="{C6590425-6EB7-4849-8528-92E03C397EC9}" srcOrd="0" destOrd="0" presId="urn:microsoft.com/office/officeart/2005/8/layout/chevron2"/>
    <dgm:cxn modelId="{D6C1A9B9-584A-4410-A106-9529FDD4D0D3}" type="presOf" srcId="{1921AA5C-674E-47C5-8BC7-C6EC11A17B9F}" destId="{E8DA79F0-9DAD-439A-891A-97F1CDDD9B24}" srcOrd="0" destOrd="0" presId="urn:microsoft.com/office/officeart/2005/8/layout/chevron2"/>
    <dgm:cxn modelId="{AA6DDA8F-BE32-455A-83D4-A31475640644}" type="presParOf" srcId="{62BBFF4A-E8FC-42FC-AE93-DB6A8C7519A4}" destId="{B0AF9133-D2CA-4B6E-8C4A-6549B08C1D8D}" srcOrd="0" destOrd="0" presId="urn:microsoft.com/office/officeart/2005/8/layout/chevron2"/>
    <dgm:cxn modelId="{48C5A3B8-C3BC-4376-908E-ABA047964F57}" type="presParOf" srcId="{B0AF9133-D2CA-4B6E-8C4A-6549B08C1D8D}" destId="{CFF685F9-F317-45EF-ABF5-078107C967C6}" srcOrd="0" destOrd="0" presId="urn:microsoft.com/office/officeart/2005/8/layout/chevron2"/>
    <dgm:cxn modelId="{8B418147-C57F-4555-852B-58A2C85795A7}" type="presParOf" srcId="{B0AF9133-D2CA-4B6E-8C4A-6549B08C1D8D}" destId="{0A91C759-75DC-4CB6-B9EB-46D6B2FAA3FB}" srcOrd="1" destOrd="0" presId="urn:microsoft.com/office/officeart/2005/8/layout/chevron2"/>
    <dgm:cxn modelId="{D7541677-2A0B-4F05-AF61-522A0F6425F2}" type="presParOf" srcId="{62BBFF4A-E8FC-42FC-AE93-DB6A8C7519A4}" destId="{9497B18F-75EC-43DD-861C-75E8264F9A6B}" srcOrd="1" destOrd="0" presId="urn:microsoft.com/office/officeart/2005/8/layout/chevron2"/>
    <dgm:cxn modelId="{1D79831B-D5F1-4117-BE8B-DC61ADBEDE74}" type="presParOf" srcId="{62BBFF4A-E8FC-42FC-AE93-DB6A8C7519A4}" destId="{DEE7E60A-7F06-42F5-A60C-881EB464B065}" srcOrd="2" destOrd="0" presId="urn:microsoft.com/office/officeart/2005/8/layout/chevron2"/>
    <dgm:cxn modelId="{613FA032-B953-4B99-AFEB-FBE1BE4A5D39}" type="presParOf" srcId="{DEE7E60A-7F06-42F5-A60C-881EB464B065}" destId="{94678EAD-036C-4B9C-8368-6B4BD6E0B6EA}" srcOrd="0" destOrd="0" presId="urn:microsoft.com/office/officeart/2005/8/layout/chevron2"/>
    <dgm:cxn modelId="{39C4AE2E-A1F4-4692-835A-F5D20BA569F8}" type="presParOf" srcId="{DEE7E60A-7F06-42F5-A60C-881EB464B065}" destId="{C6590425-6EB7-4849-8528-92E03C397EC9}" srcOrd="1" destOrd="0" presId="urn:microsoft.com/office/officeart/2005/8/layout/chevron2"/>
    <dgm:cxn modelId="{1DA1B74F-9AAF-41C0-8705-C6BC25EB737B}" type="presParOf" srcId="{62BBFF4A-E8FC-42FC-AE93-DB6A8C7519A4}" destId="{5617FA66-AD91-4A38-B5E3-AC1617D550D7}" srcOrd="3" destOrd="0" presId="urn:microsoft.com/office/officeart/2005/8/layout/chevron2"/>
    <dgm:cxn modelId="{BCEAA0EF-4A6D-4D2D-9684-DB4C0BA77FC0}" type="presParOf" srcId="{62BBFF4A-E8FC-42FC-AE93-DB6A8C7519A4}" destId="{F118D30F-B5C6-492C-A033-BF2F2CECEADC}" srcOrd="4" destOrd="0" presId="urn:microsoft.com/office/officeart/2005/8/layout/chevron2"/>
    <dgm:cxn modelId="{831DFDDF-F6F4-4FCC-AC70-CAA45A151900}" type="presParOf" srcId="{F118D30F-B5C6-492C-A033-BF2F2CECEADC}" destId="{E8DA79F0-9DAD-439A-891A-97F1CDDD9B24}" srcOrd="0" destOrd="0" presId="urn:microsoft.com/office/officeart/2005/8/layout/chevron2"/>
    <dgm:cxn modelId="{821AF2FE-FAC4-492A-8AF6-1FF5E8B55F08}" type="presParOf" srcId="{F118D30F-B5C6-492C-A033-BF2F2CECEADC}" destId="{77054FB3-953E-4EE9-AB3E-8D2A2C97DEEF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4ACB-16F6-4031-B5B6-4EC654F8E6C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5779-E562-418E-86D6-24B2D59F4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  <a:cs typeface="Aharoni" pitchFamily="2" charset="-79"/>
              </a:rPr>
              <a:t>Voyage in Canon Ocean so far..</a:t>
            </a:r>
            <a:endParaRPr lang="en-US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Guruchethan D 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632325"/>
          </a:xfrm>
        </p:spPr>
        <p:txBody>
          <a:bodyPr>
            <a:normAutofit/>
          </a:bodyPr>
          <a:lstStyle/>
          <a:p>
            <a:r>
              <a:rPr lang="en-US" dirty="0" smtClean="0"/>
              <a:t>Could not install Perl cpan modules.</a:t>
            </a:r>
          </a:p>
          <a:p>
            <a:r>
              <a:rPr lang="en-US" dirty="0" smtClean="0"/>
              <a:t>Was new to Linux environment.</a:t>
            </a:r>
          </a:p>
          <a:p>
            <a:r>
              <a:rPr lang="en-US" dirty="0" smtClean="0"/>
              <a:t> Could not write TestBench and simulate for initial few days.</a:t>
            </a:r>
          </a:p>
          <a:p>
            <a:r>
              <a:rPr lang="en-US" dirty="0" smtClean="0"/>
              <a:t>I was finding it difficult to use the Cadence tool.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579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2000" dirty="0" smtClean="0"/>
              <a:t>Q &amp; A</a:t>
            </a:r>
          </a:p>
          <a:p>
            <a:pPr algn="ctr">
              <a:buNone/>
            </a:pPr>
            <a:r>
              <a:rPr lang="en-US" sz="12000" dirty="0" smtClean="0"/>
              <a:t>THANK YOU</a:t>
            </a:r>
            <a:endParaRPr lang="en-US" sz="1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Things I have learnt</a:t>
            </a:r>
            <a:endParaRPr lang="en-US" sz="6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PERL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799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Perl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Scalars($), arrays(@), hashes(%)</a:t>
            </a:r>
          </a:p>
          <a:p>
            <a:r>
              <a:rPr lang="en-US" dirty="0" smtClean="0"/>
              <a:t>Array operations</a:t>
            </a:r>
          </a:p>
          <a:p>
            <a:pPr lvl="1"/>
            <a:r>
              <a:rPr lang="en-US" dirty="0" smtClean="0"/>
              <a:t>Push, pop, </a:t>
            </a:r>
            <a:r>
              <a:rPr lang="en-US" dirty="0" err="1" smtClean="0"/>
              <a:t>unshift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 If…else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While, for, until, </a:t>
            </a:r>
            <a:r>
              <a:rPr lang="en-US" dirty="0" err="1" smtClean="0"/>
              <a:t>foreach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Logical, arithmetic, string etc.</a:t>
            </a:r>
          </a:p>
          <a:p>
            <a:r>
              <a:rPr lang="en-US" dirty="0" smtClean="0"/>
              <a:t>Subroutines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Thanks to: </a:t>
            </a:r>
          </a:p>
          <a:p>
            <a:pPr>
              <a:buNone/>
            </a:pPr>
            <a:r>
              <a:rPr lang="en-US" i="1" dirty="0" smtClean="0"/>
              <a:t>Tutorials point(</a:t>
            </a:r>
            <a:r>
              <a:rPr lang="en-US" i="1" u="sng" dirty="0" smtClean="0">
                <a:solidFill>
                  <a:srgbClr val="0070C0"/>
                </a:solidFill>
              </a:rPr>
              <a:t>http://www.tutorialspoint.com/perl/</a:t>
            </a:r>
            <a:r>
              <a:rPr lang="en-US" i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Perl Maven (</a:t>
            </a:r>
            <a:r>
              <a:rPr lang="en-US" i="1" u="sng" dirty="0" smtClean="0">
                <a:solidFill>
                  <a:srgbClr val="0070C0"/>
                </a:solidFill>
              </a:rPr>
              <a:t>http://perlmaven.com/perl-tutorial</a:t>
            </a:r>
            <a:r>
              <a:rPr lang="en-US" i="1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</a:t>
            </a:r>
            <a:r>
              <a:rPr lang="en-US" dirty="0" err="1" smtClean="0"/>
              <a:t>vs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						Courtesy: linuxcareer.com</a:t>
            </a:r>
            <a:endParaRPr lang="en-US" sz="2000" i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associating short names, called targets, with a series of commands to be executed when the action is requested.</a:t>
            </a:r>
          </a:p>
          <a:p>
            <a:r>
              <a:rPr lang="en-US" dirty="0" smtClean="0"/>
              <a:t>Target: dependencies  </a:t>
            </a:r>
          </a:p>
          <a:p>
            <a:pPr>
              <a:buNone/>
            </a:pPr>
            <a:r>
              <a:rPr lang="en-US" dirty="0" smtClean="0"/>
              <a:t>	 &lt;Tab&gt; </a:t>
            </a:r>
            <a:r>
              <a:rPr lang="en-US" dirty="0" err="1" smtClean="0"/>
              <a:t>shell_commands</a:t>
            </a:r>
            <a:endParaRPr lang="en-US" dirty="0" smtClean="0"/>
          </a:p>
          <a:p>
            <a:r>
              <a:rPr lang="en-US" dirty="0" smtClean="0"/>
              <a:t>Very helpful if there are many files and many dependencies in the project.</a:t>
            </a:r>
          </a:p>
          <a:p>
            <a:r>
              <a:rPr lang="en-US" b="1" dirty="0" smtClean="0"/>
              <a:t>How does it work?</a:t>
            </a:r>
          </a:p>
          <a:p>
            <a:pPr lvl="1"/>
            <a:r>
              <a:rPr lang="en-US" dirty="0" smtClean="0"/>
              <a:t>If the time stamp of the dependencies is newer than that of the target, command is executed.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PERL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Ex1</a:t>
            </a:r>
          </a:p>
          <a:p>
            <a:pPr lvl="1"/>
            <a:r>
              <a:rPr lang="en-US" dirty="0" smtClean="0"/>
              <a:t>Ex1a</a:t>
            </a:r>
          </a:p>
          <a:p>
            <a:pPr lvl="1"/>
            <a:r>
              <a:rPr lang="en-US" dirty="0" smtClean="0"/>
              <a:t>2 .txt files containing a list of names</a:t>
            </a:r>
          </a:p>
          <a:p>
            <a:pPr lvl="1"/>
            <a:r>
              <a:rPr lang="en-US" dirty="0" smtClean="0"/>
              <a:t>Write a script to find the union of these files and write to the output file with the names sorted in the alphabetical order.</a:t>
            </a:r>
          </a:p>
          <a:p>
            <a:pPr lvl="1"/>
            <a:r>
              <a:rPr lang="en-US" dirty="0" smtClean="0"/>
              <a:t>Ex1b</a:t>
            </a:r>
          </a:p>
          <a:p>
            <a:pPr lvl="1"/>
            <a:r>
              <a:rPr lang="en-US" dirty="0" smtClean="0"/>
              <a:t>2 .txt files with the names and corresponding marks.</a:t>
            </a:r>
          </a:p>
          <a:p>
            <a:pPr lvl="1"/>
            <a:r>
              <a:rPr lang="en-US" dirty="0" smtClean="0"/>
              <a:t>Find the union and write to the output file with the highest marks in the beginning</a:t>
            </a:r>
          </a:p>
          <a:p>
            <a:r>
              <a:rPr lang="en-US" dirty="0" smtClean="0"/>
              <a:t>Ex2</a:t>
            </a:r>
          </a:p>
          <a:p>
            <a:pPr lvl="1"/>
            <a:r>
              <a:rPr lang="en-US" dirty="0" smtClean="0"/>
              <a:t>Ex2a </a:t>
            </a:r>
            <a:r>
              <a:rPr lang="en-US" b="1" dirty="0" smtClean="0">
                <a:solidFill>
                  <a:srgbClr val="FF0000"/>
                </a:solidFill>
              </a:rPr>
              <a:t>=&gt;</a:t>
            </a:r>
            <a:r>
              <a:rPr lang="en-US" dirty="0" smtClean="0"/>
              <a:t> same as ex1a but files will be excel files instead of txt files</a:t>
            </a:r>
          </a:p>
          <a:p>
            <a:pPr lvl="1"/>
            <a:r>
              <a:rPr lang="en-US" dirty="0" smtClean="0"/>
              <a:t>Ex2b </a:t>
            </a:r>
            <a:r>
              <a:rPr lang="en-US" b="1" dirty="0" smtClean="0">
                <a:solidFill>
                  <a:srgbClr val="FF0000"/>
                </a:solidFill>
              </a:rPr>
              <a:t>=&gt;</a:t>
            </a:r>
            <a:r>
              <a:rPr lang="en-US" dirty="0" smtClean="0"/>
              <a:t> same as ex1b but files will be excel files instead of txt files</a:t>
            </a:r>
          </a:p>
          <a:p>
            <a:r>
              <a:rPr lang="en-US" dirty="0" smtClean="0"/>
              <a:t>Ex3</a:t>
            </a:r>
          </a:p>
          <a:p>
            <a:pPr lvl="1"/>
            <a:r>
              <a:rPr lang="en-US" dirty="0" smtClean="0"/>
              <a:t>Write the makefile with 1a,1b as one target and 2a,2b as two targets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Unix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I’m new to Unix OS, got an opportunity to operate with the Unix system.</a:t>
            </a:r>
          </a:p>
          <a:p>
            <a:r>
              <a:rPr lang="en-US" dirty="0" smtClean="0"/>
              <a:t>Got an opportunity to learn and use some Unix utilities like vi editor, </a:t>
            </a:r>
            <a:r>
              <a:rPr lang="en-US" dirty="0" err="1" smtClean="0"/>
              <a:t>makefiles</a:t>
            </a:r>
            <a:r>
              <a:rPr lang="en-US" dirty="0" smtClean="0"/>
              <a:t> etc.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VHDL and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different hardware description languages used to describe a circuit. </a:t>
            </a:r>
          </a:p>
          <a:p>
            <a:r>
              <a:rPr lang="en-US" dirty="0" smtClean="0"/>
              <a:t>I had learnt Verilog  as part of my college curriculum but VHDL was new to me.</a:t>
            </a:r>
          </a:p>
          <a:p>
            <a:r>
              <a:rPr lang="en-US" dirty="0" smtClean="0"/>
              <a:t>Learnt VHDL </a:t>
            </a:r>
          </a:p>
          <a:p>
            <a:pPr marL="742950" lvl="2" indent="-342900">
              <a:buFont typeface="Wingdings 2"/>
              <a:buChar char=""/>
            </a:pPr>
            <a:r>
              <a:rPr lang="en-US" u="sng" dirty="0" smtClean="0"/>
              <a:t>Ref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70C0"/>
                </a:solidFill>
              </a:rPr>
              <a:t>Circuit design with VHDL by </a:t>
            </a:r>
            <a:r>
              <a:rPr lang="en-US" i="1" dirty="0" err="1" smtClean="0">
                <a:solidFill>
                  <a:srgbClr val="0070C0"/>
                </a:solidFill>
              </a:rPr>
              <a:t>Volnei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Pedroni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Designed and tested some basic modules like n-bit counter, </a:t>
            </a:r>
            <a:r>
              <a:rPr lang="en-US" dirty="0" err="1" smtClean="0"/>
              <a:t>mux</a:t>
            </a:r>
            <a:r>
              <a:rPr lang="en-US" dirty="0" smtClean="0"/>
              <a:t>, </a:t>
            </a:r>
            <a:r>
              <a:rPr lang="en-US" dirty="0" err="1" smtClean="0"/>
              <a:t>dff</a:t>
            </a:r>
            <a:r>
              <a:rPr lang="en-US" dirty="0" smtClean="0"/>
              <a:t> etc. </a:t>
            </a:r>
          </a:p>
          <a:p>
            <a:pPr lvl="1">
              <a:buNone/>
            </a:pPr>
            <a:endParaRPr lang="en-US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Code structure </a:t>
            </a:r>
          </a:p>
          <a:p>
            <a:pPr lvl="1"/>
            <a:r>
              <a:rPr lang="en-US" dirty="0" smtClean="0"/>
              <a:t>Entity, architectures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Bit, integer, real, std_logic etc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Outside process, functions or procedures</a:t>
            </a:r>
          </a:p>
          <a:p>
            <a:pPr lvl="1"/>
            <a:r>
              <a:rPr lang="en-US" dirty="0" smtClean="0"/>
              <a:t>When, when..else, with/select/when</a:t>
            </a:r>
          </a:p>
          <a:p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Within process, functions or procedures</a:t>
            </a:r>
          </a:p>
          <a:p>
            <a:pPr lvl="1"/>
            <a:r>
              <a:rPr lang="en-US" dirty="0" smtClean="0"/>
              <a:t>If, wait, case, loop</a:t>
            </a:r>
          </a:p>
          <a:p>
            <a:r>
              <a:rPr lang="en-US" dirty="0" smtClean="0"/>
              <a:t>Signals and variables</a:t>
            </a:r>
          </a:p>
          <a:p>
            <a:r>
              <a:rPr lang="en-US" dirty="0" smtClean="0"/>
              <a:t>Packages and components</a:t>
            </a:r>
          </a:p>
          <a:p>
            <a:pPr lvl="1"/>
            <a:r>
              <a:rPr lang="en-US" dirty="0" smtClean="0"/>
              <a:t>Port map, generic map.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416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Voyage in Canon Ocean so far..</vt:lpstr>
      <vt:lpstr>Things I have learnt</vt:lpstr>
      <vt:lpstr>PERL </vt:lpstr>
      <vt:lpstr>Perl vs Python</vt:lpstr>
      <vt:lpstr>Makefiles</vt:lpstr>
      <vt:lpstr>PERL exercises</vt:lpstr>
      <vt:lpstr>Unix shell commands</vt:lpstr>
      <vt:lpstr>VHDL and Verilog</vt:lpstr>
      <vt:lpstr>VHDL</vt:lpstr>
      <vt:lpstr>Problems faced</vt:lpstr>
      <vt:lpstr>Learning curve..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Guruchethan DPTR</dc:creator>
  <cp:lastModifiedBy>Guruchethan DPTR</cp:lastModifiedBy>
  <cp:revision>49</cp:revision>
  <dcterms:created xsi:type="dcterms:W3CDTF">2016-02-04T05:42:54Z</dcterms:created>
  <dcterms:modified xsi:type="dcterms:W3CDTF">2016-02-05T05:02:59Z</dcterms:modified>
</cp:coreProperties>
</file>