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0" r:id="rId3"/>
    <p:sldId id="294" r:id="rId4"/>
    <p:sldId id="291" r:id="rId5"/>
    <p:sldId id="259" r:id="rId6"/>
    <p:sldId id="261" r:id="rId7"/>
    <p:sldId id="272" r:id="rId8"/>
    <p:sldId id="286" r:id="rId9"/>
    <p:sldId id="281" r:id="rId10"/>
    <p:sldId id="277" r:id="rId11"/>
    <p:sldId id="292" r:id="rId12"/>
    <p:sldId id="278" r:id="rId13"/>
    <p:sldId id="279" r:id="rId14"/>
    <p:sldId id="280" r:id="rId15"/>
    <p:sldId id="289" r:id="rId16"/>
    <p:sldId id="293" r:id="rId17"/>
    <p:sldId id="287" r:id="rId18"/>
    <p:sldId id="282" r:id="rId19"/>
    <p:sldId id="285" r:id="rId20"/>
    <p:sldId id="28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A2BF2-C107-4CFF-B4DD-D55E287B1DEC}" v="537" dt="2022-07-13T23:38:4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92" d="100"/>
          <a:sy n="92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45AA2BF2-C107-4CFF-B4DD-D55E287B1DEC}"/>
    <pc:docChg chg="undo redo custSel addSld delSld modSld sldOrd modMainMaster">
      <pc:chgData name="천해철(Haechul Chun) 부장 (주)두산 퓨얼셀 파워" userId="608fe64a-3531-441a-adb4-33b79ce6c65b" providerId="ADAL" clId="{45AA2BF2-C107-4CFF-B4DD-D55E287B1DEC}" dt="2022-07-13T23:38:43.349" v="6369"/>
      <pc:docMkLst>
        <pc:docMk/>
      </pc:docMkLst>
      <pc:sldChg chg="modSp mod modNotesTx">
        <pc:chgData name="천해철(Haechul Chun) 부장 (주)두산 퓨얼셀 파워" userId="608fe64a-3531-441a-adb4-33b79ce6c65b" providerId="ADAL" clId="{45AA2BF2-C107-4CFF-B4DD-D55E287B1DEC}" dt="2022-06-22T00:31:19.807" v="163" actId="6549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45AA2BF2-C107-4CFF-B4DD-D55E287B1DEC}" dt="2022-06-21T23:58:32.212" v="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add del mod chgLayout">
        <pc:chgData name="천해철(Haechul Chun) 부장 (주)두산 퓨얼셀 파워" userId="608fe64a-3531-441a-adb4-33b79ce6c65b" providerId="ADAL" clId="{45AA2BF2-C107-4CFF-B4DD-D55E287B1DEC}" dt="2022-06-22T00:51:15.127" v="347" actId="47"/>
        <pc:sldMkLst>
          <pc:docMk/>
          <pc:sldMk cId="0" sldId="257"/>
        </pc:sldMkLst>
        <pc:spChg chg="mod ord">
          <ac:chgData name="천해철(Haechul Chun) 부장 (주)두산 퓨얼셀 파워" userId="608fe64a-3531-441a-adb4-33b79ce6c65b" providerId="ADAL" clId="{45AA2BF2-C107-4CFF-B4DD-D55E287B1DEC}" dt="2022-06-22T00:37:13.806" v="320" actId="700"/>
          <ac:spMkLst>
            <pc:docMk/>
            <pc:sldMk cId="0" sldId="257"/>
            <ac:spMk id="62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45AA2BF2-C107-4CFF-B4DD-D55E287B1DEC}" dt="2022-06-22T00:37:13.806" v="320" actId="700"/>
          <ac:spMkLst>
            <pc:docMk/>
            <pc:sldMk cId="0" sldId="257"/>
            <ac:spMk id="63" creationId="{00000000-0000-0000-0000-000000000000}"/>
          </ac:spMkLst>
        </pc:spChg>
      </pc:sldChg>
      <pc:sldChg chg="add del">
        <pc:chgData name="천해철(Haechul Chun) 부장 (주)두산 퓨얼셀 파워" userId="608fe64a-3531-441a-adb4-33b79ce6c65b" providerId="ADAL" clId="{45AA2BF2-C107-4CFF-B4DD-D55E287B1DEC}" dt="2022-06-22T00:51:15.127" v="347" actId="47"/>
        <pc:sldMkLst>
          <pc:docMk/>
          <pc:sldMk cId="0" sldId="258"/>
        </pc:sldMkLst>
      </pc:sldChg>
      <pc:sldChg chg="addSp delSp modSp mod ord">
        <pc:chgData name="천해철(Haechul Chun) 부장 (주)두산 퓨얼셀 파워" userId="608fe64a-3531-441a-adb4-33b79ce6c65b" providerId="ADAL" clId="{45AA2BF2-C107-4CFF-B4DD-D55E287B1DEC}" dt="2022-07-13T06:36:57.734" v="1923"/>
        <pc:sldMkLst>
          <pc:docMk/>
          <pc:sldMk cId="0" sldId="259"/>
        </pc:sldMkLst>
        <pc:spChg chg="add del mod">
          <ac:chgData name="천해철(Haechul Chun) 부장 (주)두산 퓨얼셀 파워" userId="608fe64a-3531-441a-adb4-33b79ce6c65b" providerId="ADAL" clId="{45AA2BF2-C107-4CFF-B4DD-D55E287B1DEC}" dt="2022-07-13T06:35:50.318" v="1872" actId="20577"/>
          <ac:spMkLst>
            <pc:docMk/>
            <pc:sldMk cId="0" sldId="259"/>
            <ac:spMk id="3" creationId="{0651A570-4E69-4B48-9B2D-CE9E854D235C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6:33:27.918" v="1819" actId="1037"/>
          <ac:spMkLst>
            <pc:docMk/>
            <pc:sldMk cId="0" sldId="259"/>
            <ac:spMk id="4" creationId="{58810B5C-92C8-4EB6-8161-D2D2BBB42F03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6:36:57.734" v="1923"/>
          <ac:spMkLst>
            <pc:docMk/>
            <pc:sldMk cId="0" sldId="259"/>
            <ac:spMk id="6" creationId="{B9040FF1-F82D-4874-9909-18F2B93A621D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6:32:24.854" v="1780" actId="1036"/>
          <ac:spMkLst>
            <pc:docMk/>
            <pc:sldMk cId="0" sldId="259"/>
            <ac:spMk id="8" creationId="{9F06BA4C-E208-4F38-AC32-AE72125C40E5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6:28:55.607" v="1672"/>
          <ac:spMkLst>
            <pc:docMk/>
            <pc:sldMk cId="0" sldId="259"/>
            <ac:spMk id="74" creationId="{00000000-0000-0000-0000-000000000000}"/>
          </ac:spMkLst>
        </pc:spChg>
        <pc:spChg chg="del mod">
          <ac:chgData name="천해철(Haechul Chun) 부장 (주)두산 퓨얼셀 파워" userId="608fe64a-3531-441a-adb4-33b79ce6c65b" providerId="ADAL" clId="{45AA2BF2-C107-4CFF-B4DD-D55E287B1DEC}" dt="2022-07-13T06:29:41.998" v="1673" actId="478"/>
          <ac:spMkLst>
            <pc:docMk/>
            <pc:sldMk cId="0" sldId="259"/>
            <ac:spMk id="75" creationId="{00000000-0000-0000-0000-000000000000}"/>
          </ac:spMkLst>
        </pc:spChg>
        <pc:cxnChg chg="add mod">
          <ac:chgData name="천해철(Haechul Chun) 부장 (주)두산 퓨얼셀 파워" userId="608fe64a-3531-441a-adb4-33b79ce6c65b" providerId="ADAL" clId="{45AA2BF2-C107-4CFF-B4DD-D55E287B1DEC}" dt="2022-07-13T06:34:00.767" v="1822" actId="17032"/>
          <ac:cxnSpMkLst>
            <pc:docMk/>
            <pc:sldMk cId="0" sldId="259"/>
            <ac:cxnSpMk id="7" creationId="{DF9D174F-D397-4EA1-89D8-23337F36B4A7}"/>
          </ac:cxnSpMkLst>
        </pc:cxnChg>
      </pc:sldChg>
      <pc:sldChg chg="del modNotes">
        <pc:chgData name="천해철(Haechul Chun) 부장 (주)두산 퓨얼셀 파워" userId="608fe64a-3531-441a-adb4-33b79ce6c65b" providerId="ADAL" clId="{45AA2BF2-C107-4CFF-B4DD-D55E287B1DEC}" dt="2022-06-22T00:52:02.940" v="348" actId="47"/>
        <pc:sldMkLst>
          <pc:docMk/>
          <pc:sldMk cId="0" sldId="260"/>
        </pc:sldMkLst>
      </pc:sldChg>
      <pc:sldChg chg="modSp mod modNotes">
        <pc:chgData name="천해철(Haechul Chun) 부장 (주)두산 퓨얼셀 파워" userId="608fe64a-3531-441a-adb4-33b79ce6c65b" providerId="ADAL" clId="{45AA2BF2-C107-4CFF-B4DD-D55E287B1DEC}" dt="2022-06-22T00:39:14.239" v="330" actId="403"/>
        <pc:sldMkLst>
          <pc:docMk/>
          <pc:sldMk cId="0" sldId="261"/>
        </pc:sldMkLst>
        <pc:spChg chg="mod">
          <ac:chgData name="천해철(Haechul Chun) 부장 (주)두산 퓨얼셀 파워" userId="608fe64a-3531-441a-adb4-33b79ce6c65b" providerId="ADAL" clId="{45AA2BF2-C107-4CFF-B4DD-D55E287B1DEC}" dt="2022-06-22T00:39:14.239" v="330" actId="403"/>
          <ac:spMkLst>
            <pc:docMk/>
            <pc:sldMk cId="0" sldId="261"/>
            <ac:spMk id="87" creationId="{00000000-0000-0000-0000-000000000000}"/>
          </ac:spMkLst>
        </pc:spChg>
      </pc:sldChg>
      <pc:sldChg chg="del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2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3"/>
        </pc:sldMkLst>
      </pc:sldChg>
      <pc:sldChg chg="modSp del mod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4"/>
        </pc:sldMkLst>
        <pc:spChg chg="mod">
          <ac:chgData name="천해철(Haechul Chun) 부장 (주)두산 퓨얼셀 파워" userId="608fe64a-3531-441a-adb4-33b79ce6c65b" providerId="ADAL" clId="{45AA2BF2-C107-4CFF-B4DD-D55E287B1DEC}" dt="2022-06-22T00:48:02.454" v="331" actId="2711"/>
          <ac:spMkLst>
            <pc:docMk/>
            <pc:sldMk cId="0" sldId="264"/>
            <ac:spMk id="112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02.454" v="331" actId="2711"/>
          <ac:spMkLst>
            <pc:docMk/>
            <pc:sldMk cId="0" sldId="264"/>
            <ac:spMk id="113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02.454" v="331" actId="2711"/>
          <ac:spMkLst>
            <pc:docMk/>
            <pc:sldMk cId="0" sldId="264"/>
            <ac:spMk id="114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29:41.364" v="161" actId="207"/>
          <ac:spMkLst>
            <pc:docMk/>
            <pc:sldMk cId="0" sldId="264"/>
            <ac:spMk id="115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02.454" v="331" actId="2711"/>
          <ac:spMkLst>
            <pc:docMk/>
            <pc:sldMk cId="0" sldId="264"/>
            <ac:spMk id="116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28:40.756" v="155" actId="2711"/>
          <ac:spMkLst>
            <pc:docMk/>
            <pc:sldMk cId="0" sldId="264"/>
            <ac:spMk id="117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02.454" v="331" actId="2711"/>
          <ac:spMkLst>
            <pc:docMk/>
            <pc:sldMk cId="0" sldId="264"/>
            <ac:spMk id="119" creationId="{00000000-0000-0000-0000-000000000000}"/>
          </ac:spMkLst>
        </pc:spChg>
      </pc:sldChg>
      <pc:sldChg chg="addSp delSp modSp del mod chgLayout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5"/>
        </pc:sldMkLst>
        <pc:spChg chg="add mod ord">
          <ac:chgData name="천해철(Haechul Chun) 부장 (주)두산 퓨얼셀 파워" userId="608fe64a-3531-441a-adb4-33b79ce6c65b" providerId="ADAL" clId="{45AA2BF2-C107-4CFF-B4DD-D55E287B1DEC}" dt="2022-06-22T00:49:36.305" v="343" actId="14100"/>
          <ac:spMkLst>
            <pc:docMk/>
            <pc:sldMk cId="0" sldId="265"/>
            <ac:spMk id="2" creationId="{C8542E63-7AFA-4841-9AD7-BD83ABEE71D1}"/>
          </ac:spMkLst>
        </pc:spChg>
        <pc:spChg chg="mod ord">
          <ac:chgData name="천해철(Haechul Chun) 부장 (주)두산 퓨얼셀 파워" userId="608fe64a-3531-441a-adb4-33b79ce6c65b" providerId="ADAL" clId="{45AA2BF2-C107-4CFF-B4DD-D55E287B1DEC}" dt="2022-06-22T00:49:18.766" v="338" actId="700"/>
          <ac:spMkLst>
            <pc:docMk/>
            <pc:sldMk cId="0" sldId="265"/>
            <ac:spMk id="124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9:46.750" v="346" actId="403"/>
          <ac:spMkLst>
            <pc:docMk/>
            <pc:sldMk cId="0" sldId="265"/>
            <ac:spMk id="132" creationId="{00000000-0000-0000-0000-000000000000}"/>
          </ac:spMkLst>
        </pc:spChg>
        <pc:spChg chg="del mod">
          <ac:chgData name="천해철(Haechul Chun) 부장 (주)두산 퓨얼셀 파워" userId="608fe64a-3531-441a-adb4-33b79ce6c65b" providerId="ADAL" clId="{45AA2BF2-C107-4CFF-B4DD-D55E287B1DEC}" dt="2022-06-22T00:49:28.599" v="341" actId="478"/>
          <ac:spMkLst>
            <pc:docMk/>
            <pc:sldMk cId="0" sldId="265"/>
            <ac:spMk id="136" creationId="{00000000-0000-0000-0000-000000000000}"/>
          </ac:spMkLst>
        </pc:spChg>
      </pc:sldChg>
      <pc:sldChg chg="modSp del mod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6"/>
        </pc:sldMkLst>
        <pc:spChg chg="mod">
          <ac:chgData name="천해철(Haechul Chun) 부장 (주)두산 퓨얼셀 파워" userId="608fe64a-3531-441a-adb4-33b79ce6c65b" providerId="ADAL" clId="{45AA2BF2-C107-4CFF-B4DD-D55E287B1DEC}" dt="2022-06-22T00:48:57.019" v="337" actId="404"/>
          <ac:spMkLst>
            <pc:docMk/>
            <pc:sldMk cId="0" sldId="266"/>
            <ac:spMk id="143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57.019" v="337" actId="404"/>
          <ac:spMkLst>
            <pc:docMk/>
            <pc:sldMk cId="0" sldId="266"/>
            <ac:spMk id="144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57.019" v="337" actId="404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57.019" v="337" actId="404"/>
          <ac:spMkLst>
            <pc:docMk/>
            <pc:sldMk cId="0" sldId="266"/>
            <ac:spMk id="148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57.019" v="337" actId="404"/>
          <ac:spMkLst>
            <pc:docMk/>
            <pc:sldMk cId="0" sldId="266"/>
            <ac:spMk id="152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48:57.019" v="337" actId="404"/>
          <ac:spMkLst>
            <pc:docMk/>
            <pc:sldMk cId="0" sldId="266"/>
            <ac:spMk id="153" creationId="{00000000-0000-0000-0000-000000000000}"/>
          </ac:spMkLst>
        </pc:spChg>
        <pc:cxnChg chg="mod">
          <ac:chgData name="천해철(Haechul Chun) 부장 (주)두산 퓨얼셀 파워" userId="608fe64a-3531-441a-adb4-33b79ce6c65b" providerId="ADAL" clId="{45AA2BF2-C107-4CFF-B4DD-D55E287B1DEC}" dt="2022-06-22T00:48:57.019" v="337" actId="404"/>
          <ac:cxnSpMkLst>
            <pc:docMk/>
            <pc:sldMk cId="0" sldId="266"/>
            <ac:cxnSpMk id="149" creationId="{00000000-0000-0000-0000-000000000000}"/>
          </ac:cxnSpMkLst>
        </pc:cxnChg>
      </pc:sldChg>
      <pc:sldChg chg="del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7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8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69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70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3:56.073" v="447" actId="47"/>
        <pc:sldMkLst>
          <pc:docMk/>
          <pc:sldMk cId="0" sldId="271"/>
        </pc:sldMkLst>
      </pc:sldChg>
      <pc:sldChg chg="addSp modSp mod chgLayout modNotes">
        <pc:chgData name="천해철(Haechul Chun) 부장 (주)두산 퓨얼셀 파워" userId="608fe64a-3531-441a-adb4-33b79ce6c65b" providerId="ADAL" clId="{45AA2BF2-C107-4CFF-B4DD-D55E287B1DEC}" dt="2022-07-13T23:14:31.629" v="6343" actId="6549"/>
        <pc:sldMkLst>
          <pc:docMk/>
          <pc:sldMk cId="0" sldId="272"/>
        </pc:sldMkLst>
        <pc:spChg chg="add mod">
          <ac:chgData name="천해철(Haechul Chun) 부장 (주)두산 퓨얼셀 파워" userId="608fe64a-3531-441a-adb4-33b79ce6c65b" providerId="ADAL" clId="{45AA2BF2-C107-4CFF-B4DD-D55E287B1DEC}" dt="2022-07-13T23:14:31.629" v="6343" actId="6549"/>
          <ac:spMkLst>
            <pc:docMk/>
            <pc:sldMk cId="0" sldId="272"/>
            <ac:spMk id="5" creationId="{5E6E6D52-1EFD-44FE-81BD-442F76FEE2B4}"/>
          </ac:spMkLst>
        </pc:spChg>
        <pc:spChg chg="mod ord">
          <ac:chgData name="천해철(Haechul Chun) 부장 (주)두산 퓨얼셀 파워" userId="608fe64a-3531-441a-adb4-33b79ce6c65b" providerId="ADAL" clId="{45AA2BF2-C107-4CFF-B4DD-D55E287B1DEC}" dt="2022-06-22T00:54:54.568" v="454" actId="700"/>
          <ac:spMkLst>
            <pc:docMk/>
            <pc:sldMk cId="0" sldId="272"/>
            <ac:spMk id="189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45AA2BF2-C107-4CFF-B4DD-D55E287B1DEC}" dt="2022-07-13T06:23:55.036" v="1514" actId="20577"/>
          <ac:spMkLst>
            <pc:docMk/>
            <pc:sldMk cId="0" sldId="272"/>
            <ac:spMk id="190" creationId="{00000000-0000-0000-0000-000000000000}"/>
          </ac:spMkLst>
        </pc:spChg>
      </pc:sldChg>
      <pc:sldChg chg="del modNotes">
        <pc:chgData name="천해철(Haechul Chun) 부장 (주)두산 퓨얼셀 파워" userId="608fe64a-3531-441a-adb4-33b79ce6c65b" providerId="ADAL" clId="{45AA2BF2-C107-4CFF-B4DD-D55E287B1DEC}" dt="2022-06-22T00:56:04.462" v="499" actId="47"/>
        <pc:sldMkLst>
          <pc:docMk/>
          <pc:sldMk cId="0" sldId="273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6:04.462" v="499" actId="47"/>
        <pc:sldMkLst>
          <pc:docMk/>
          <pc:sldMk cId="0" sldId="274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6:04.462" v="499" actId="47"/>
        <pc:sldMkLst>
          <pc:docMk/>
          <pc:sldMk cId="0" sldId="275"/>
        </pc:sldMkLst>
      </pc:sldChg>
      <pc:sldChg chg="del modNotes">
        <pc:chgData name="천해철(Haechul Chun) 부장 (주)두산 퓨얼셀 파워" userId="608fe64a-3531-441a-adb4-33b79ce6c65b" providerId="ADAL" clId="{45AA2BF2-C107-4CFF-B4DD-D55E287B1DEC}" dt="2022-06-22T00:56:10.541" v="500" actId="47"/>
        <pc:sldMkLst>
          <pc:docMk/>
          <pc:sldMk cId="0" sldId="276"/>
        </pc:sldMkLst>
      </pc:sldChg>
      <pc:sldChg chg="addSp delSp modSp mod modNotes">
        <pc:chgData name="천해철(Haechul Chun) 부장 (주)두산 퓨얼셀 파워" userId="608fe64a-3531-441a-adb4-33b79ce6c65b" providerId="ADAL" clId="{45AA2BF2-C107-4CFF-B4DD-D55E287B1DEC}" dt="2022-07-13T08:09:39.020" v="4453" actId="14100"/>
        <pc:sldMkLst>
          <pc:docMk/>
          <pc:sldMk cId="0" sldId="277"/>
        </pc:sldMkLst>
        <pc:sp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spMkLst>
            <pc:docMk/>
            <pc:sldMk cId="0" sldId="277"/>
            <ac:spMk id="4" creationId="{AC2260D0-9FA8-4241-B1C2-3A720263CD3C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spMkLst>
            <pc:docMk/>
            <pc:sldMk cId="0" sldId="277"/>
            <ac:spMk id="6" creationId="{33F4B38A-7C66-45CE-BB66-4569B7B89A0E}"/>
          </ac:spMkLst>
        </pc:spChg>
        <pc:spChg chg="add del">
          <ac:chgData name="천해철(Haechul Chun) 부장 (주)두산 퓨얼셀 파워" userId="608fe64a-3531-441a-adb4-33b79ce6c65b" providerId="ADAL" clId="{45AA2BF2-C107-4CFF-B4DD-D55E287B1DEC}" dt="2022-07-13T08:02:01.742" v="4175" actId="478"/>
          <ac:spMkLst>
            <pc:docMk/>
            <pc:sldMk cId="0" sldId="277"/>
            <ac:spMk id="7" creationId="{68873B2E-CEBB-445D-8D4F-06A6CFF0D380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09:31.007" v="4452" actId="1038"/>
          <ac:spMkLst>
            <pc:docMk/>
            <pc:sldMk cId="0" sldId="277"/>
            <ac:spMk id="10" creationId="{CC13155F-98CA-4B48-B625-C1C1CEF500FE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spMkLst>
            <pc:docMk/>
            <pc:sldMk cId="0" sldId="277"/>
            <ac:spMk id="12" creationId="{1BF8BCF1-D3BF-4F3C-B004-4FCBEDDA091D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spMkLst>
            <pc:docMk/>
            <pc:sldMk cId="0" sldId="277"/>
            <ac:spMk id="16" creationId="{AD73861D-26BB-40BE-BEA0-47B8C092150F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spMkLst>
            <pc:docMk/>
            <pc:sldMk cId="0" sldId="277"/>
            <ac:spMk id="22" creationId="{ECBF9E1D-99E4-4B18-9925-E9DC9F81B7B6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7:18:17.044" v="3530" actId="20577"/>
          <ac:spMkLst>
            <pc:docMk/>
            <pc:sldMk cId="0" sldId="277"/>
            <ac:spMk id="221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7:20:33.965" v="3547" actId="1076"/>
          <ac:spMkLst>
            <pc:docMk/>
            <pc:sldMk cId="0" sldId="277"/>
            <ac:spMk id="222" creationId="{00000000-0000-0000-0000-000000000000}"/>
          </ac:spMkLst>
        </pc:spChg>
        <pc:pic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picMkLst>
            <pc:docMk/>
            <pc:sldMk cId="0" sldId="277"/>
            <ac:picMk id="3" creationId="{134BBD47-4192-44A6-91BD-56931633E69E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20:42.430" v="3549" actId="1076"/>
          <ac:picMkLst>
            <pc:docMk/>
            <pc:sldMk cId="0" sldId="277"/>
            <ac:picMk id="5" creationId="{33F8B8EA-C556-42D0-8F77-996C27FE799A}"/>
          </ac:picMkLst>
        </pc:picChg>
        <pc:picChg chg="add del mod">
          <ac:chgData name="천해철(Haechul Chun) 부장 (주)두산 퓨얼셀 파워" userId="608fe64a-3531-441a-adb4-33b79ce6c65b" providerId="ADAL" clId="{45AA2BF2-C107-4CFF-B4DD-D55E287B1DEC}" dt="2022-07-13T07:19:23.657" v="3532"/>
          <ac:picMkLst>
            <pc:docMk/>
            <pc:sldMk cId="0" sldId="277"/>
            <ac:picMk id="8" creationId="{CC99D5D3-530A-42EC-8007-1A80BFC28287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picMkLst>
            <pc:docMk/>
            <pc:sldMk cId="0" sldId="277"/>
            <ac:picMk id="17" creationId="{3480AE23-CC1C-4006-9FFE-34802AB178E5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8:06:49.766" v="4270" actId="571"/>
          <ac:picMkLst>
            <pc:docMk/>
            <pc:sldMk cId="0" sldId="277"/>
            <ac:picMk id="21" creationId="{9D249DEB-348D-4125-AB60-C4279FFD19CF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8:06:24.504" v="4266" actId="167"/>
          <ac:picMkLst>
            <pc:docMk/>
            <pc:sldMk cId="0" sldId="277"/>
            <ac:picMk id="1026" creationId="{39AD3282-6C11-45E0-8179-B14C8851784F}"/>
          </ac:picMkLst>
        </pc:picChg>
        <pc:cxnChg chg="add mod">
          <ac:chgData name="천해철(Haechul Chun) 부장 (주)두산 퓨얼셀 파워" userId="608fe64a-3531-441a-adb4-33b79ce6c65b" providerId="ADAL" clId="{45AA2BF2-C107-4CFF-B4DD-D55E287B1DEC}" dt="2022-07-13T08:09:39.020" v="4453" actId="14100"/>
          <ac:cxnSpMkLst>
            <pc:docMk/>
            <pc:sldMk cId="0" sldId="277"/>
            <ac:cxnSpMk id="11" creationId="{E1A148CE-9371-4E49-9D82-2DE2B61B7197}"/>
          </ac:cxnSpMkLst>
        </pc:cxnChg>
        <pc:cxnChg chg="add mod">
          <ac:chgData name="천해철(Haechul Chun) 부장 (주)두산 퓨얼셀 파워" userId="608fe64a-3531-441a-adb4-33b79ce6c65b" providerId="ADAL" clId="{45AA2BF2-C107-4CFF-B4DD-D55E287B1DEC}" dt="2022-07-13T08:09:20.318" v="4434" actId="1035"/>
          <ac:cxnSpMkLst>
            <pc:docMk/>
            <pc:sldMk cId="0" sldId="277"/>
            <ac:cxnSpMk id="23" creationId="{5FB45E1D-75C8-4AAE-B820-E9874163F8D7}"/>
          </ac:cxnSpMkLst>
        </pc:cxnChg>
      </pc:sldChg>
      <pc:sldChg chg="addSp delSp modSp mod modNotes">
        <pc:chgData name="천해철(Haechul Chun) 부장 (주)두산 퓨얼셀 파워" userId="608fe64a-3531-441a-adb4-33b79ce6c65b" providerId="ADAL" clId="{45AA2BF2-C107-4CFF-B4DD-D55E287B1DEC}" dt="2022-07-13T07:04:28.447" v="2777"/>
        <pc:sldMkLst>
          <pc:docMk/>
          <pc:sldMk cId="0" sldId="278"/>
        </pc:sldMkLst>
        <pc:spChg chg="add del mod">
          <ac:chgData name="천해철(Haechul Chun) 부장 (주)두산 퓨얼셀 파워" userId="608fe64a-3531-441a-adb4-33b79ce6c65b" providerId="ADAL" clId="{45AA2BF2-C107-4CFF-B4DD-D55E287B1DEC}" dt="2022-07-13T06:52:54.167" v="2430" actId="478"/>
          <ac:spMkLst>
            <pc:docMk/>
            <pc:sldMk cId="0" sldId="278"/>
            <ac:spMk id="13" creationId="{C781A6D9-55B7-480D-A918-172502B451BB}"/>
          </ac:spMkLst>
        </pc:spChg>
        <pc:spChg chg="add mod ord">
          <ac:chgData name="천해철(Haechul Chun) 부장 (주)두산 퓨얼셀 파워" userId="608fe64a-3531-441a-adb4-33b79ce6c65b" providerId="ADAL" clId="{45AA2BF2-C107-4CFF-B4DD-D55E287B1DEC}" dt="2022-07-13T06:57:50.925" v="2522" actId="6549"/>
          <ac:spMkLst>
            <pc:docMk/>
            <pc:sldMk cId="0" sldId="278"/>
            <ac:spMk id="16" creationId="{7AF97D9D-FD32-41AF-9D3D-DFA662CE9CB0}"/>
          </ac:spMkLst>
        </pc:spChg>
        <pc:spChg chg="add mod ord">
          <ac:chgData name="천해철(Haechul Chun) 부장 (주)두산 퓨얼셀 파워" userId="608fe64a-3531-441a-adb4-33b79ce6c65b" providerId="ADAL" clId="{45AA2BF2-C107-4CFF-B4DD-D55E287B1DEC}" dt="2022-07-13T07:02:45.930" v="2702" actId="1035"/>
          <ac:spMkLst>
            <pc:docMk/>
            <pc:sldMk cId="0" sldId="278"/>
            <ac:spMk id="27" creationId="{03EE9CE0-45D9-461C-8E6E-385693EE118E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6:51:08.777" v="2136"/>
          <ac:spMkLst>
            <pc:docMk/>
            <pc:sldMk cId="0" sldId="278"/>
            <ac:spMk id="227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7:04:28.447" v="2777"/>
          <ac:spMkLst>
            <pc:docMk/>
            <pc:sldMk cId="0" sldId="278"/>
            <ac:spMk id="228" creationId="{00000000-0000-0000-0000-000000000000}"/>
          </ac:spMkLst>
        </pc:spChg>
        <pc:picChg chg="add del mod">
          <ac:chgData name="천해철(Haechul Chun) 부장 (주)두산 퓨얼셀 파워" userId="608fe64a-3531-441a-adb4-33b79ce6c65b" providerId="ADAL" clId="{45AA2BF2-C107-4CFF-B4DD-D55E287B1DEC}" dt="2022-07-13T06:52:48.647" v="2428" actId="478"/>
          <ac:picMkLst>
            <pc:docMk/>
            <pc:sldMk cId="0" sldId="278"/>
            <ac:picMk id="3" creationId="{BD2B77C5-700B-4E65-8607-C744A3DE4EDC}"/>
          </ac:picMkLst>
        </pc:picChg>
        <pc:picChg chg="add del mod">
          <ac:chgData name="천해철(Haechul Chun) 부장 (주)두산 퓨얼셀 파워" userId="608fe64a-3531-441a-adb4-33b79ce6c65b" providerId="ADAL" clId="{45AA2BF2-C107-4CFF-B4DD-D55E287B1DEC}" dt="2022-07-13T06:52:50.611" v="2429" actId="478"/>
          <ac:picMkLst>
            <pc:docMk/>
            <pc:sldMk cId="0" sldId="278"/>
            <ac:picMk id="5" creationId="{6C6F4E66-93AD-42EE-A3F4-1E0F822313AB}"/>
          </ac:picMkLst>
        </pc:picChg>
        <pc:picChg chg="add mod ord">
          <ac:chgData name="천해철(Haechul Chun) 부장 (주)두산 퓨얼셀 파워" userId="608fe64a-3531-441a-adb4-33b79ce6c65b" providerId="ADAL" clId="{45AA2BF2-C107-4CFF-B4DD-D55E287B1DEC}" dt="2022-07-13T06:54:17.948" v="2437" actId="1076"/>
          <ac:picMkLst>
            <pc:docMk/>
            <pc:sldMk cId="0" sldId="278"/>
            <ac:picMk id="7" creationId="{2F92B677-465F-4CD6-AE30-8CAD9F30CC4D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6:53:22.325" v="2432" actId="1076"/>
          <ac:picMkLst>
            <pc:docMk/>
            <pc:sldMk cId="0" sldId="278"/>
            <ac:picMk id="9" creationId="{441D5019-CB71-4BC0-B7A8-A8D45050705E}"/>
          </ac:picMkLst>
        </pc:picChg>
        <pc:picChg chg="add del mod">
          <ac:chgData name="천해철(Haechul Chun) 부장 (주)두산 퓨얼셀 파워" userId="608fe64a-3531-441a-adb4-33b79ce6c65b" providerId="ADAL" clId="{45AA2BF2-C107-4CFF-B4DD-D55E287B1DEC}" dt="2022-07-13T06:52:48.647" v="2428" actId="478"/>
          <ac:picMkLst>
            <pc:docMk/>
            <pc:sldMk cId="0" sldId="278"/>
            <ac:picMk id="10" creationId="{BA244DBE-2854-4655-B25F-978177361DC5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6:55:07.590" v="2447" actId="208"/>
          <ac:picMkLst>
            <pc:docMk/>
            <pc:sldMk cId="0" sldId="278"/>
            <ac:picMk id="15" creationId="{E00679CC-476B-4385-969F-A2290EE7E237}"/>
          </ac:picMkLst>
        </pc:picChg>
        <pc:picChg chg="add del">
          <ac:chgData name="천해철(Haechul Chun) 부장 (주)두산 퓨얼셀 파워" userId="608fe64a-3531-441a-adb4-33b79ce6c65b" providerId="ADAL" clId="{45AA2BF2-C107-4CFF-B4DD-D55E287B1DEC}" dt="2022-07-13T06:55:19.747" v="2449" actId="478"/>
          <ac:picMkLst>
            <pc:docMk/>
            <pc:sldMk cId="0" sldId="278"/>
            <ac:picMk id="18" creationId="{B8466731-64CD-448C-B5F0-A7A2C0A165C4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6:54:55.172" v="2445" actId="1076"/>
          <ac:picMkLst>
            <pc:docMk/>
            <pc:sldMk cId="0" sldId="278"/>
            <ac:picMk id="19" creationId="{CDC0BE27-C663-4FF0-AF18-26A332F3B6D5}"/>
          </ac:picMkLst>
        </pc:picChg>
        <pc:picChg chg="add mod ord">
          <ac:chgData name="천해철(Haechul Chun) 부장 (주)두산 퓨얼셀 파워" userId="608fe64a-3531-441a-adb4-33b79ce6c65b" providerId="ADAL" clId="{45AA2BF2-C107-4CFF-B4DD-D55E287B1DEC}" dt="2022-07-13T06:58:47.431" v="2529" actId="1076"/>
          <ac:picMkLst>
            <pc:docMk/>
            <pc:sldMk cId="0" sldId="278"/>
            <ac:picMk id="20" creationId="{D4C38588-A0E3-434D-BB70-A12DD63B3533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6:57:04.726" v="2453" actId="1035"/>
          <ac:picMkLst>
            <pc:docMk/>
            <pc:sldMk cId="0" sldId="278"/>
            <ac:picMk id="22" creationId="{3846845A-951D-402B-B048-B642AB3E1E79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6:58:35.406" v="2526" actId="1076"/>
          <ac:picMkLst>
            <pc:docMk/>
            <pc:sldMk cId="0" sldId="278"/>
            <ac:picMk id="24" creationId="{1B11AC8B-0F3F-4762-BEEA-0B0B47AFA2BF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02:37.892" v="2691" actId="1035"/>
          <ac:picMkLst>
            <pc:docMk/>
            <pc:sldMk cId="0" sldId="278"/>
            <ac:picMk id="26" creationId="{499F34BC-4254-4682-BFDE-3B31CD7DE0A4}"/>
          </ac:picMkLst>
        </pc:picChg>
        <pc:picChg chg="add del mod">
          <ac:chgData name="천해철(Haechul Chun) 부장 (주)두산 퓨얼셀 파워" userId="608fe64a-3531-441a-adb4-33b79ce6c65b" providerId="ADAL" clId="{45AA2BF2-C107-4CFF-B4DD-D55E287B1DEC}" dt="2022-07-13T07:03:23.170" v="2708"/>
          <ac:picMkLst>
            <pc:docMk/>
            <pc:sldMk cId="0" sldId="278"/>
            <ac:picMk id="30" creationId="{8FAC3764-A4DF-4382-80EC-4FE48364BDCE}"/>
          </ac:picMkLst>
        </pc:picChg>
        <pc:cxnChg chg="add del">
          <ac:chgData name="천해철(Haechul Chun) 부장 (주)두산 퓨얼셀 파워" userId="608fe64a-3531-441a-adb4-33b79ce6c65b" providerId="ADAL" clId="{45AA2BF2-C107-4CFF-B4DD-D55E287B1DEC}" dt="2022-07-13T06:52:54.167" v="2430" actId="478"/>
          <ac:cxnSpMkLst>
            <pc:docMk/>
            <pc:sldMk cId="0" sldId="278"/>
            <ac:cxnSpMk id="12" creationId="{2925CA37-C380-48F3-887F-3E500EDE8D7D}"/>
          </ac:cxnSpMkLst>
        </pc:cxnChg>
      </pc:sldChg>
      <pc:sldChg chg="addSp delSp modSp mod modNotes">
        <pc:chgData name="천해철(Haechul Chun) 부장 (주)두산 퓨얼셀 파워" userId="608fe64a-3531-441a-adb4-33b79ce6c65b" providerId="ADAL" clId="{45AA2BF2-C107-4CFF-B4DD-D55E287B1DEC}" dt="2022-07-13T07:39:04.360" v="4085" actId="1076"/>
        <pc:sldMkLst>
          <pc:docMk/>
          <pc:sldMk cId="0" sldId="279"/>
        </pc:sldMkLst>
        <pc:spChg chg="add del">
          <ac:chgData name="천해철(Haechul Chun) 부장 (주)두산 퓨얼셀 파워" userId="608fe64a-3531-441a-adb4-33b79ce6c65b" providerId="ADAL" clId="{45AA2BF2-C107-4CFF-B4DD-D55E287B1DEC}" dt="2022-07-13T07:04:45.190" v="2779" actId="22"/>
          <ac:spMkLst>
            <pc:docMk/>
            <pc:sldMk cId="0" sldId="279"/>
            <ac:spMk id="5" creationId="{8640EB3A-7610-4403-9CF9-1F67C03CA992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7:10:35.392" v="3077" actId="1076"/>
          <ac:spMkLst>
            <pc:docMk/>
            <pc:sldMk cId="0" sldId="279"/>
            <ac:spMk id="11" creationId="{8FEDE306-10CC-4F88-BE25-AEF7B0D7FA8C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7:39:04.360" v="4085" actId="1076"/>
          <ac:spMkLst>
            <pc:docMk/>
            <pc:sldMk cId="0" sldId="279"/>
            <ac:spMk id="21" creationId="{339506DF-E7CB-4346-934E-602401E1598A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7:35:14.180" v="4006" actId="20577"/>
          <ac:spMkLst>
            <pc:docMk/>
            <pc:sldMk cId="0" sldId="279"/>
            <ac:spMk id="234" creationId="{00000000-0000-0000-0000-000000000000}"/>
          </ac:spMkLst>
        </pc:spChg>
        <pc:picChg chg="add mod modCrop">
          <ac:chgData name="천해철(Haechul Chun) 부장 (주)두산 퓨얼셀 파워" userId="608fe64a-3531-441a-adb4-33b79ce6c65b" providerId="ADAL" clId="{45AA2BF2-C107-4CFF-B4DD-D55E287B1DEC}" dt="2022-07-13T07:07:09.138" v="2882" actId="14100"/>
          <ac:picMkLst>
            <pc:docMk/>
            <pc:sldMk cId="0" sldId="279"/>
            <ac:picMk id="4" creationId="{99EDDA63-EAD8-461F-8F91-E5CFB6F06B9E}"/>
          </ac:picMkLst>
        </pc:picChg>
        <pc:picChg chg="add del mod">
          <ac:chgData name="천해철(Haechul Chun) 부장 (주)두산 퓨얼셀 파워" userId="608fe64a-3531-441a-adb4-33b79ce6c65b" providerId="ADAL" clId="{45AA2BF2-C107-4CFF-B4DD-D55E287B1DEC}" dt="2022-07-13T07:06:46.879" v="2878" actId="478"/>
          <ac:picMkLst>
            <pc:docMk/>
            <pc:sldMk cId="0" sldId="279"/>
            <ac:picMk id="6" creationId="{8ED6A2EB-C1CA-4A0E-B2BF-A9EB5EA66B4D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08:46.335" v="2891" actId="1036"/>
          <ac:picMkLst>
            <pc:docMk/>
            <pc:sldMk cId="0" sldId="279"/>
            <ac:picMk id="8" creationId="{55F46108-D3FB-4387-907B-2B0EB322965D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38:29.068" v="4039" actId="1038"/>
          <ac:picMkLst>
            <pc:docMk/>
            <pc:sldMk cId="0" sldId="279"/>
            <ac:picMk id="10" creationId="{E89E98F0-CF02-49AD-833E-30F3FB4C0005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36:59.130" v="4022" actId="1076"/>
          <ac:picMkLst>
            <pc:docMk/>
            <pc:sldMk cId="0" sldId="279"/>
            <ac:picMk id="12" creationId="{9C39B5D8-BF79-487A-A650-B8B2389B8F6A}"/>
          </ac:picMkLst>
        </pc:picChg>
        <pc:picChg chg="add del mod modCrop">
          <ac:chgData name="천해철(Haechul Chun) 부장 (주)두산 퓨얼셀 파워" userId="608fe64a-3531-441a-adb4-33b79ce6c65b" providerId="ADAL" clId="{45AA2BF2-C107-4CFF-B4DD-D55E287B1DEC}" dt="2022-07-13T07:36:50.757" v="4016" actId="21"/>
          <ac:picMkLst>
            <pc:docMk/>
            <pc:sldMk cId="0" sldId="279"/>
            <ac:picMk id="14" creationId="{568B5191-C499-44E0-A6D1-4D53D50A4A07}"/>
          </ac:picMkLst>
        </pc:picChg>
        <pc:picChg chg="add del mod">
          <ac:chgData name="천해철(Haechul Chun) 부장 (주)두산 퓨얼셀 파워" userId="608fe64a-3531-441a-adb4-33b79ce6c65b" providerId="ADAL" clId="{45AA2BF2-C107-4CFF-B4DD-D55E287B1DEC}" dt="2022-07-13T07:36:54.986" v="4020"/>
          <ac:picMkLst>
            <pc:docMk/>
            <pc:sldMk cId="0" sldId="279"/>
            <ac:picMk id="15" creationId="{72237926-8EBB-47CC-A5EB-3730B4E35C4E}"/>
          </ac:picMkLst>
        </pc:picChg>
        <pc:picChg chg="add mod modCrop">
          <ac:chgData name="천해철(Haechul Chun) 부장 (주)두산 퓨얼셀 파워" userId="608fe64a-3531-441a-adb4-33b79ce6c65b" providerId="ADAL" clId="{45AA2BF2-C107-4CFF-B4DD-D55E287B1DEC}" dt="2022-07-13T07:38:21.004" v="4035" actId="208"/>
          <ac:picMkLst>
            <pc:docMk/>
            <pc:sldMk cId="0" sldId="279"/>
            <ac:picMk id="16" creationId="{48565C41-863C-43D3-A60E-7C1EA9D1D7C0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37:04.239" v="4029" actId="1036"/>
          <ac:picMkLst>
            <pc:docMk/>
            <pc:sldMk cId="0" sldId="279"/>
            <ac:picMk id="17" creationId="{503763DF-79AB-44E1-8F8F-9C2FC91AB1FD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38:33.494" v="4040" actId="571"/>
          <ac:picMkLst>
            <pc:docMk/>
            <pc:sldMk cId="0" sldId="279"/>
            <ac:picMk id="20" creationId="{CB750469-49CA-4B97-8A07-87DC7B355B3A}"/>
          </ac:picMkLst>
        </pc:picChg>
      </pc:sldChg>
      <pc:sldChg chg="modNotes">
        <pc:chgData name="천해철(Haechul Chun) 부장 (주)두산 퓨얼셀 파워" userId="608fe64a-3531-441a-adb4-33b79ce6c65b" providerId="ADAL" clId="{45AA2BF2-C107-4CFF-B4DD-D55E287B1DEC}" dt="2022-06-22T00:02:16.682" v="152"/>
        <pc:sldMkLst>
          <pc:docMk/>
          <pc:sldMk cId="0" sldId="280"/>
        </pc:sldMkLst>
      </pc:sldChg>
      <pc:sldChg chg="addSp delSp modSp mod ord chgLayout modNotes">
        <pc:chgData name="천해철(Haechul Chun) 부장 (주)두산 퓨얼셀 파워" userId="608fe64a-3531-441a-adb4-33b79ce6c65b" providerId="ADAL" clId="{45AA2BF2-C107-4CFF-B4DD-D55E287B1DEC}" dt="2022-07-13T23:16:48.646" v="6357" actId="478"/>
        <pc:sldMkLst>
          <pc:docMk/>
          <pc:sldMk cId="0" sldId="281"/>
        </pc:sldMkLst>
        <pc:spChg chg="add del mod">
          <ac:chgData name="천해철(Haechul Chun) 부장 (주)두산 퓨얼셀 파워" userId="608fe64a-3531-441a-adb4-33b79ce6c65b" providerId="ADAL" clId="{45AA2BF2-C107-4CFF-B4DD-D55E287B1DEC}" dt="2022-07-13T23:16:48.646" v="6357" actId="478"/>
          <ac:spMkLst>
            <pc:docMk/>
            <pc:sldMk cId="0" sldId="281"/>
            <ac:spMk id="2" creationId="{469ADD4F-2B86-4DB1-8E08-7FF0DA696F21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23:16:38.562" v="6344"/>
          <ac:spMkLst>
            <pc:docMk/>
            <pc:sldMk cId="0" sldId="281"/>
            <ac:spMk id="4" creationId="{6D877DA3-3330-438D-BA70-962BA7F017E6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7:12:46.114" v="3232" actId="20577"/>
          <ac:spMkLst>
            <pc:docMk/>
            <pc:sldMk cId="0" sldId="281"/>
            <ac:spMk id="5" creationId="{6233DB5F-CBA8-49AD-80D4-6A55C5B0811E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7:15:11.689" v="3451" actId="20577"/>
          <ac:spMkLst>
            <pc:docMk/>
            <pc:sldMk cId="0" sldId="281"/>
            <ac:spMk id="6" creationId="{624B7F64-EF56-4864-BCD1-AE431D9C1F8D}"/>
          </ac:spMkLst>
        </pc:spChg>
        <pc:spChg chg="mod ord">
          <ac:chgData name="천해철(Haechul Chun) 부장 (주)두산 퓨얼셀 파워" userId="608fe64a-3531-441a-adb4-33b79ce6c65b" providerId="ADAL" clId="{45AA2BF2-C107-4CFF-B4DD-D55E287B1DEC}" dt="2022-07-13T07:10:59.902" v="3094"/>
          <ac:spMkLst>
            <pc:docMk/>
            <pc:sldMk cId="0" sldId="281"/>
            <ac:spMk id="247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45AA2BF2-C107-4CFF-B4DD-D55E287B1DEC}" dt="2022-07-13T07:25:45.530" v="3608" actId="6549"/>
          <ac:spMkLst>
            <pc:docMk/>
            <pc:sldMk cId="0" sldId="281"/>
            <ac:spMk id="248" creationId="{00000000-0000-0000-0000-000000000000}"/>
          </ac:spMkLst>
        </pc:spChg>
      </pc:sldChg>
      <pc:sldChg chg="addSp delSp modSp mod modNotes">
        <pc:chgData name="천해철(Haechul Chun) 부장 (주)두산 퓨얼셀 파워" userId="608fe64a-3531-441a-adb4-33b79ce6c65b" providerId="ADAL" clId="{45AA2BF2-C107-4CFF-B4DD-D55E287B1DEC}" dt="2022-07-13T23:10:17.292" v="6308" actId="1076"/>
        <pc:sldMkLst>
          <pc:docMk/>
          <pc:sldMk cId="0" sldId="282"/>
        </pc:sldMkLst>
        <pc:spChg chg="add mod">
          <ac:chgData name="천해철(Haechul Chun) 부장 (주)두산 퓨얼셀 파워" userId="608fe64a-3531-441a-adb4-33b79ce6c65b" providerId="ADAL" clId="{45AA2BF2-C107-4CFF-B4DD-D55E287B1DEC}" dt="2022-07-13T08:50:49.108" v="6082" actId="20577"/>
          <ac:spMkLst>
            <pc:docMk/>
            <pc:sldMk cId="0" sldId="282"/>
            <ac:spMk id="3" creationId="{FAAE6BBC-5807-4BEF-8F33-47A0E2D654D4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23:10:17.292" v="6308" actId="1076"/>
          <ac:spMkLst>
            <pc:docMk/>
            <pc:sldMk cId="0" sldId="282"/>
            <ac:spMk id="6" creationId="{A9DDA05C-B49E-4553-9087-1CFF57DD0110}"/>
          </ac:spMkLst>
        </pc:spChg>
        <pc:spChg chg="del mod">
          <ac:chgData name="천해철(Haechul Chun) 부장 (주)두산 퓨얼셀 파워" userId="608fe64a-3531-441a-adb4-33b79ce6c65b" providerId="ADAL" clId="{45AA2BF2-C107-4CFF-B4DD-D55E287B1DEC}" dt="2022-07-13T08:45:22.876" v="6000" actId="478"/>
          <ac:spMkLst>
            <pc:docMk/>
            <pc:sldMk cId="0" sldId="282"/>
            <ac:spMk id="254" creationId="{00000000-0000-0000-0000-000000000000}"/>
          </ac:spMkLst>
        </pc:spChg>
        <pc:picChg chg="add mod">
          <ac:chgData name="천해철(Haechul Chun) 부장 (주)두산 퓨얼셀 파워" userId="608fe64a-3531-441a-adb4-33b79ce6c65b" providerId="ADAL" clId="{45AA2BF2-C107-4CFF-B4DD-D55E287B1DEC}" dt="2022-07-13T23:10:10.805" v="6307" actId="208"/>
          <ac:picMkLst>
            <pc:docMk/>
            <pc:sldMk cId="0" sldId="282"/>
            <ac:picMk id="4" creationId="{A9D0FFB8-9201-48C8-A1D1-E36C575EA0F4}"/>
          </ac:picMkLst>
        </pc:picChg>
      </pc:sldChg>
      <pc:sldChg chg="addSp modSp mod modNotes">
        <pc:chgData name="천해철(Haechul Chun) 부장 (주)두산 퓨얼셀 파워" userId="608fe64a-3531-441a-adb4-33b79ce6c65b" providerId="ADAL" clId="{45AA2BF2-C107-4CFF-B4DD-D55E287B1DEC}" dt="2022-07-13T08:59:13.906" v="6249" actId="208"/>
        <pc:sldMkLst>
          <pc:docMk/>
          <pc:sldMk cId="0" sldId="283"/>
        </pc:sldMkLst>
        <pc:spChg chg="mod">
          <ac:chgData name="천해철(Haechul Chun) 부장 (주)두산 퓨얼셀 파워" userId="608fe64a-3531-441a-adb4-33b79ce6c65b" providerId="ADAL" clId="{45AA2BF2-C107-4CFF-B4DD-D55E287B1DEC}" dt="2022-07-13T08:53:10.281" v="6145" actId="20577"/>
          <ac:spMkLst>
            <pc:docMk/>
            <pc:sldMk cId="0" sldId="283"/>
            <ac:spMk id="259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8:57:06.454" v="6221" actId="14100"/>
          <ac:spMkLst>
            <pc:docMk/>
            <pc:sldMk cId="0" sldId="283"/>
            <ac:spMk id="260" creationId="{00000000-0000-0000-0000-000000000000}"/>
          </ac:spMkLst>
        </pc:spChg>
        <pc:picChg chg="add mod modCrop">
          <ac:chgData name="천해철(Haechul Chun) 부장 (주)두산 퓨얼셀 파워" userId="608fe64a-3531-441a-adb4-33b79ce6c65b" providerId="ADAL" clId="{45AA2BF2-C107-4CFF-B4DD-D55E287B1DEC}" dt="2022-07-13T08:59:13.906" v="6249" actId="208"/>
          <ac:picMkLst>
            <pc:docMk/>
            <pc:sldMk cId="0" sldId="283"/>
            <ac:picMk id="3" creationId="{5CCFA9AC-6ACE-4FC3-86B2-D2D8A882F5FA}"/>
          </ac:picMkLst>
        </pc:picChg>
        <pc:picChg chg="add mod ord">
          <ac:chgData name="천해철(Haechul Chun) 부장 (주)두산 퓨얼셀 파워" userId="608fe64a-3531-441a-adb4-33b79ce6c65b" providerId="ADAL" clId="{45AA2BF2-C107-4CFF-B4DD-D55E287B1DEC}" dt="2022-07-13T08:59:13.906" v="6249" actId="208"/>
          <ac:picMkLst>
            <pc:docMk/>
            <pc:sldMk cId="0" sldId="283"/>
            <ac:picMk id="5" creationId="{AACBEAE3-C120-441C-A391-5D69090CB152}"/>
          </ac:picMkLst>
        </pc:picChg>
        <pc:picChg chg="add mod modCrop">
          <ac:chgData name="천해철(Haechul Chun) 부장 (주)두산 퓨얼셀 파워" userId="608fe64a-3531-441a-adb4-33b79ce6c65b" providerId="ADAL" clId="{45AA2BF2-C107-4CFF-B4DD-D55E287B1DEC}" dt="2022-07-13T08:59:13.906" v="6249" actId="208"/>
          <ac:picMkLst>
            <pc:docMk/>
            <pc:sldMk cId="0" sldId="283"/>
            <ac:picMk id="8" creationId="{84F590AC-E36E-46B7-A5CB-00D8AA3546F3}"/>
          </ac:picMkLst>
        </pc:picChg>
      </pc:sldChg>
      <pc:sldChg chg="del modNotes">
        <pc:chgData name="천해철(Haechul Chun) 부장 (주)두산 퓨얼셀 파워" userId="608fe64a-3531-441a-adb4-33b79ce6c65b" providerId="ADAL" clId="{45AA2BF2-C107-4CFF-B4DD-D55E287B1DEC}" dt="2022-07-13T08:59:27.991" v="6250" actId="47"/>
        <pc:sldMkLst>
          <pc:docMk/>
          <pc:sldMk cId="0" sldId="284"/>
        </pc:sldMkLst>
      </pc:sldChg>
      <pc:sldChg chg="modSp mod ord modNotes">
        <pc:chgData name="천해철(Haechul Chun) 부장 (주)두산 퓨얼셀 파워" userId="608fe64a-3531-441a-adb4-33b79ce6c65b" providerId="ADAL" clId="{45AA2BF2-C107-4CFF-B4DD-D55E287B1DEC}" dt="2022-07-13T08:59:36.352" v="6252"/>
        <pc:sldMkLst>
          <pc:docMk/>
          <pc:sldMk cId="0" sldId="285"/>
        </pc:sldMkLst>
        <pc:spChg chg="mod">
          <ac:chgData name="천해철(Haechul Chun) 부장 (주)두산 퓨얼셀 파워" userId="608fe64a-3531-441a-adb4-33b79ce6c65b" providerId="ADAL" clId="{45AA2BF2-C107-4CFF-B4DD-D55E287B1DEC}" dt="2022-06-22T08:58:02.531" v="854" actId="12"/>
          <ac:spMkLst>
            <pc:docMk/>
            <pc:sldMk cId="0" sldId="285"/>
            <ac:spMk id="272" creationId="{00000000-0000-0000-0000-000000000000}"/>
          </ac:spMkLst>
        </pc:spChg>
      </pc:sldChg>
      <pc:sldChg chg="addSp delSp modSp new mod">
        <pc:chgData name="천해철(Haechul Chun) 부장 (주)두산 퓨얼셀 파워" userId="608fe64a-3531-441a-adb4-33b79ce6c65b" providerId="ADAL" clId="{45AA2BF2-C107-4CFF-B4DD-D55E287B1DEC}" dt="2022-07-13T07:19:55.513" v="3542" actId="962"/>
        <pc:sldMkLst>
          <pc:docMk/>
          <pc:sldMk cId="1815563843" sldId="286"/>
        </pc:sldMkLst>
        <pc:spChg chg="mod">
          <ac:chgData name="천해철(Haechul Chun) 부장 (주)두산 퓨얼셀 파워" userId="608fe64a-3531-441a-adb4-33b79ce6c65b" providerId="ADAL" clId="{45AA2BF2-C107-4CFF-B4DD-D55E287B1DEC}" dt="2022-06-22T00:56:25.576" v="529"/>
          <ac:spMkLst>
            <pc:docMk/>
            <pc:sldMk cId="1815563843" sldId="286"/>
            <ac:spMk id="2" creationId="{45522FEF-BCDF-48E6-BB5E-0D655DBA3AD2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6:22:51.614" v="1483" actId="20577"/>
          <ac:spMkLst>
            <pc:docMk/>
            <pc:sldMk cId="1815563843" sldId="286"/>
            <ac:spMk id="3" creationId="{91D68547-AFB1-40AF-A3FB-58849F2C6FEE}"/>
          </ac:spMkLst>
        </pc:spChg>
        <pc:picChg chg="add del">
          <ac:chgData name="천해철(Haechul Chun) 부장 (주)두산 퓨얼셀 파워" userId="608fe64a-3531-441a-adb4-33b79ce6c65b" providerId="ADAL" clId="{45AA2BF2-C107-4CFF-B4DD-D55E287B1DEC}" dt="2022-06-22T00:57:36.262" v="532" actId="478"/>
          <ac:picMkLst>
            <pc:docMk/>
            <pc:sldMk cId="1815563843" sldId="286"/>
            <ac:picMk id="1026" creationId="{E48E977F-C440-4A4E-8842-CF1EEE455A13}"/>
          </ac:picMkLst>
        </pc:picChg>
        <pc:picChg chg="add del">
          <ac:chgData name="천해철(Haechul Chun) 부장 (주)두산 퓨얼셀 파워" userId="608fe64a-3531-441a-adb4-33b79ce6c65b" providerId="ADAL" clId="{45AA2BF2-C107-4CFF-B4DD-D55E287B1DEC}" dt="2022-06-22T00:58:01.823" v="534" actId="478"/>
          <ac:picMkLst>
            <pc:docMk/>
            <pc:sldMk cId="1815563843" sldId="286"/>
            <ac:picMk id="1028" creationId="{A35977BA-A420-4C95-A659-DCA4D36B2D0B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19:47.922" v="3540" actId="962"/>
          <ac:picMkLst>
            <pc:docMk/>
            <pc:sldMk cId="1815563843" sldId="286"/>
            <ac:picMk id="1030" creationId="{8CEFFE13-DA0F-4015-AC24-E035FAD2E865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7:19:55.513" v="3542" actId="962"/>
          <ac:picMkLst>
            <pc:docMk/>
            <pc:sldMk cId="1815563843" sldId="286"/>
            <ac:picMk id="1032" creationId="{8E70D2E8-50FC-4270-BB4F-327D73F0D676}"/>
          </ac:picMkLst>
        </pc:picChg>
      </pc:sldChg>
      <pc:sldChg chg="addSp delSp modSp new del mod modClrScheme chgLayout">
        <pc:chgData name="천해철(Haechul Chun) 부장 (주)두산 퓨얼셀 파워" userId="608fe64a-3531-441a-adb4-33b79ce6c65b" providerId="ADAL" clId="{45AA2BF2-C107-4CFF-B4DD-D55E287B1DEC}" dt="2022-06-22T00:51:15.127" v="347" actId="47"/>
        <pc:sldMkLst>
          <pc:docMk/>
          <pc:sldMk cId="2460399790" sldId="286"/>
        </pc:sldMkLst>
        <pc:spChg chg="del mod ord">
          <ac:chgData name="천해철(Haechul Chun) 부장 (주)두산 퓨얼셀 파워" userId="608fe64a-3531-441a-adb4-33b79ce6c65b" providerId="ADAL" clId="{45AA2BF2-C107-4CFF-B4DD-D55E287B1DEC}" dt="2022-06-22T00:32:25.020" v="166" actId="700"/>
          <ac:spMkLst>
            <pc:docMk/>
            <pc:sldMk cId="2460399790" sldId="286"/>
            <ac:spMk id="2" creationId="{DFD067A5-7E95-45E0-8B05-2120128FE812}"/>
          </ac:spMkLst>
        </pc:spChg>
        <pc:spChg chg="add mod ord">
          <ac:chgData name="천해철(Haechul Chun) 부장 (주)두산 퓨얼셀 파워" userId="608fe64a-3531-441a-adb4-33b79ce6c65b" providerId="ADAL" clId="{45AA2BF2-C107-4CFF-B4DD-D55E287B1DEC}" dt="2022-06-22T00:36:43.471" v="316" actId="700"/>
          <ac:spMkLst>
            <pc:docMk/>
            <pc:sldMk cId="2460399790" sldId="286"/>
            <ac:spMk id="3" creationId="{44111371-E4DA-42C8-A669-5CDC5520D77E}"/>
          </ac:spMkLst>
        </pc:spChg>
        <pc:spChg chg="add mod ord">
          <ac:chgData name="천해철(Haechul Chun) 부장 (주)두산 퓨얼셀 파워" userId="608fe64a-3531-441a-adb4-33b79ce6c65b" providerId="ADAL" clId="{45AA2BF2-C107-4CFF-B4DD-D55E287B1DEC}" dt="2022-06-22T00:36:43.471" v="316" actId="700"/>
          <ac:spMkLst>
            <pc:docMk/>
            <pc:sldMk cId="2460399790" sldId="286"/>
            <ac:spMk id="4" creationId="{B5ED96A2-0A92-4B8F-A094-451A134E49A1}"/>
          </ac:spMkLst>
        </pc:spChg>
      </pc:sldChg>
      <pc:sldChg chg="addSp delSp modSp new mod">
        <pc:chgData name="천해철(Haechul Chun) 부장 (주)두산 퓨얼셀 파워" userId="608fe64a-3531-441a-adb4-33b79ce6c65b" providerId="ADAL" clId="{45AA2BF2-C107-4CFF-B4DD-D55E287B1DEC}" dt="2022-07-13T23:38:43.349" v="6369"/>
        <pc:sldMkLst>
          <pc:docMk/>
          <pc:sldMk cId="1539749773" sldId="287"/>
        </pc:sldMkLst>
        <pc:spChg chg="mod">
          <ac:chgData name="천해철(Haechul Chun) 부장 (주)두산 퓨얼셀 파워" userId="608fe64a-3531-441a-adb4-33b79ce6c65b" providerId="ADAL" clId="{45AA2BF2-C107-4CFF-B4DD-D55E287B1DEC}" dt="2022-06-22T08:59:27.337" v="902" actId="20577"/>
          <ac:spMkLst>
            <pc:docMk/>
            <pc:sldMk cId="1539749773" sldId="287"/>
            <ac:spMk id="2" creationId="{9755FAFF-DF54-4F34-970E-5D40C7C73C67}"/>
          </ac:spMkLst>
        </pc:spChg>
        <pc:spChg chg="del mod">
          <ac:chgData name="천해철(Haechul Chun) 부장 (주)두산 퓨얼셀 파워" userId="608fe64a-3531-441a-adb4-33b79ce6c65b" providerId="ADAL" clId="{45AA2BF2-C107-4CFF-B4DD-D55E287B1DEC}" dt="2022-07-13T08:30:46.913" v="5163" actId="478"/>
          <ac:spMkLst>
            <pc:docMk/>
            <pc:sldMk cId="1539749773" sldId="287"/>
            <ac:spMk id="3" creationId="{B9B0AC42-2823-46C2-A40B-4049CF140DB4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23:38:43.349" v="6369"/>
          <ac:spMkLst>
            <pc:docMk/>
            <pc:sldMk cId="1539749773" sldId="287"/>
            <ac:spMk id="5" creationId="{CE2AF775-CA21-4552-83E9-FD606F8D21BE}"/>
          </ac:spMkLst>
        </pc:spChg>
      </pc:sldChg>
      <pc:sldChg chg="modSp new del mod ord">
        <pc:chgData name="천해철(Haechul Chun) 부장 (주)두산 퓨얼셀 파워" userId="608fe64a-3531-441a-adb4-33b79ce6c65b" providerId="ADAL" clId="{45AA2BF2-C107-4CFF-B4DD-D55E287B1DEC}" dt="2022-07-13T07:30:55.294" v="3841" actId="47"/>
        <pc:sldMkLst>
          <pc:docMk/>
          <pc:sldMk cId="247282989" sldId="288"/>
        </pc:sldMkLst>
        <pc:spChg chg="mod">
          <ac:chgData name="천해철(Haechul Chun) 부장 (주)두산 퓨얼셀 파워" userId="608fe64a-3531-441a-adb4-33b79ce6c65b" providerId="ADAL" clId="{45AA2BF2-C107-4CFF-B4DD-D55E287B1DEC}" dt="2022-06-22T08:59:44.876" v="938" actId="20577"/>
          <ac:spMkLst>
            <pc:docMk/>
            <pc:sldMk cId="247282989" sldId="288"/>
            <ac:spMk id="2" creationId="{B3806DEC-4919-460F-9A7D-EFBB1E4D9D21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6:25:21.105" v="1518" actId="12"/>
          <ac:spMkLst>
            <pc:docMk/>
            <pc:sldMk cId="247282989" sldId="288"/>
            <ac:spMk id="3" creationId="{74308499-8E85-4B3F-A8C5-FA141A79F496}"/>
          </ac:spMkLst>
        </pc:spChg>
      </pc:sldChg>
      <pc:sldChg chg="addSp modSp new mod">
        <pc:chgData name="천해철(Haechul Chun) 부장 (주)두산 퓨얼셀 파워" userId="608fe64a-3531-441a-adb4-33b79ce6c65b" providerId="ADAL" clId="{45AA2BF2-C107-4CFF-B4DD-D55E287B1DEC}" dt="2022-07-13T08:29:21.498" v="5064" actId="207"/>
        <pc:sldMkLst>
          <pc:docMk/>
          <pc:sldMk cId="1432069312" sldId="289"/>
        </pc:sldMkLst>
        <pc:spChg chg="mod">
          <ac:chgData name="천해철(Haechul Chun) 부장 (주)두산 퓨얼셀 파워" userId="608fe64a-3531-441a-adb4-33b79ce6c65b" providerId="ADAL" clId="{45AA2BF2-C107-4CFF-B4DD-D55E287B1DEC}" dt="2022-06-22T09:07:04.398" v="1192" actId="20577"/>
          <ac:spMkLst>
            <pc:docMk/>
            <pc:sldMk cId="1432069312" sldId="289"/>
            <ac:spMk id="2" creationId="{1DA0D7FF-C48D-4BAE-8331-986FA76A3105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7-13T08:25:52.961" v="4916"/>
          <ac:spMkLst>
            <pc:docMk/>
            <pc:sldMk cId="1432069312" sldId="289"/>
            <ac:spMk id="3" creationId="{4D11E6EE-AC1E-4876-9FF5-01CA4BD8278C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26:59.423" v="4936" actId="20577"/>
          <ac:spMkLst>
            <pc:docMk/>
            <pc:sldMk cId="1432069312" sldId="289"/>
            <ac:spMk id="4" creationId="{FDC59790-C73D-403F-9F86-CB57069B9E6F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10:46.606" v="4469" actId="1038"/>
          <ac:spMkLst>
            <pc:docMk/>
            <pc:sldMk cId="1432069312" sldId="289"/>
            <ac:spMk id="10" creationId="{801278E2-D5C4-4516-82F7-9ECD85D130ED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24:57.622" v="4850" actId="1035"/>
          <ac:spMkLst>
            <pc:docMk/>
            <pc:sldMk cId="1432069312" sldId="289"/>
            <ac:spMk id="11" creationId="{F47BF6A6-1BB7-4D97-BE96-7623DD91E639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24:57.622" v="4850" actId="1035"/>
          <ac:spMkLst>
            <pc:docMk/>
            <pc:sldMk cId="1432069312" sldId="289"/>
            <ac:spMk id="12" creationId="{5AA9F915-E464-43A2-82FF-3BD45ECAF27F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29:21.498" v="5064" actId="207"/>
          <ac:spMkLst>
            <pc:docMk/>
            <pc:sldMk cId="1432069312" sldId="289"/>
            <ac:spMk id="13" creationId="{3B5E6481-153A-49F0-BA7A-1D865BA4A7C0}"/>
          </ac:spMkLst>
        </pc:spChg>
        <pc:spChg chg="add mod ord">
          <ac:chgData name="천해철(Haechul Chun) 부장 (주)두산 퓨얼셀 파워" userId="608fe64a-3531-441a-adb4-33b79ce6c65b" providerId="ADAL" clId="{45AA2BF2-C107-4CFF-B4DD-D55E287B1DEC}" dt="2022-07-13T08:24:51.158" v="4833" actId="1036"/>
          <ac:spMkLst>
            <pc:docMk/>
            <pc:sldMk cId="1432069312" sldId="289"/>
            <ac:spMk id="14" creationId="{97E8C5D8-1311-4745-A171-6E98772CAB68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27:25.508" v="5018" actId="20577"/>
          <ac:spMkLst>
            <pc:docMk/>
            <pc:sldMk cId="1432069312" sldId="289"/>
            <ac:spMk id="15" creationId="{9C58E136-AA5B-4B37-A0C9-EA696A2DC556}"/>
          </ac:spMkLst>
        </pc:spChg>
        <pc:picChg chg="add mod ord">
          <ac:chgData name="천해철(Haechul Chun) 부장 (주)두산 퓨얼셀 파워" userId="608fe64a-3531-441a-adb4-33b79ce6c65b" providerId="ADAL" clId="{45AA2BF2-C107-4CFF-B4DD-D55E287B1DEC}" dt="2022-07-13T08:10:46.606" v="4469" actId="1038"/>
          <ac:picMkLst>
            <pc:docMk/>
            <pc:sldMk cId="1432069312" sldId="289"/>
            <ac:picMk id="6" creationId="{42ED1154-D379-4391-862C-B3A90812A54C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8:10:46.606" v="4469" actId="1038"/>
          <ac:picMkLst>
            <pc:docMk/>
            <pc:sldMk cId="1432069312" sldId="289"/>
            <ac:picMk id="8" creationId="{13FA6829-BADD-4054-8161-2BDB1AF5DF5B}"/>
          </ac:picMkLst>
        </pc:picChg>
        <pc:picChg chg="add mod">
          <ac:chgData name="천해철(Haechul Chun) 부장 (주)두산 퓨얼셀 파워" userId="608fe64a-3531-441a-adb4-33b79ce6c65b" providerId="ADAL" clId="{45AA2BF2-C107-4CFF-B4DD-D55E287B1DEC}" dt="2022-07-13T08:10:46.606" v="4469" actId="1038"/>
          <ac:picMkLst>
            <pc:docMk/>
            <pc:sldMk cId="1432069312" sldId="289"/>
            <ac:picMk id="9" creationId="{1AC6B272-63DE-48AB-BE7F-90BA3FB3BA70}"/>
          </ac:picMkLst>
        </pc:picChg>
      </pc:sldChg>
      <pc:sldChg chg="add">
        <pc:chgData name="천해철(Haechul Chun) 부장 (주)두산 퓨얼셀 파워" userId="608fe64a-3531-441a-adb4-33b79ce6c65b" providerId="ADAL" clId="{45AA2BF2-C107-4CFF-B4DD-D55E287B1DEC}" dt="2022-07-13T06:28:41.483" v="1649"/>
        <pc:sldMkLst>
          <pc:docMk/>
          <pc:sldMk cId="3892632930" sldId="290"/>
        </pc:sldMkLst>
      </pc:sldChg>
      <pc:sldChg chg="delSp modSp add mod">
        <pc:chgData name="천해철(Haechul Chun) 부장 (주)두산 퓨얼셀 파워" userId="608fe64a-3531-441a-adb4-33b79ce6c65b" providerId="ADAL" clId="{45AA2BF2-C107-4CFF-B4DD-D55E287B1DEC}" dt="2022-07-13T06:33:12.920" v="1792" actId="403"/>
        <pc:sldMkLst>
          <pc:docMk/>
          <pc:sldMk cId="2746210221" sldId="291"/>
        </pc:sldMkLst>
        <pc:spChg chg="mod">
          <ac:chgData name="천해철(Haechul Chun) 부장 (주)두산 퓨얼셀 파워" userId="608fe64a-3531-441a-adb4-33b79ce6c65b" providerId="ADAL" clId="{45AA2BF2-C107-4CFF-B4DD-D55E287B1DEC}" dt="2022-07-13T06:33:12.920" v="1792" actId="403"/>
          <ac:spMkLst>
            <pc:docMk/>
            <pc:sldMk cId="2746210221" sldId="291"/>
            <ac:spMk id="3" creationId="{0651A570-4E69-4B48-9B2D-CE9E854D235C}"/>
          </ac:spMkLst>
        </pc:spChg>
        <pc:spChg chg="del">
          <ac:chgData name="천해철(Haechul Chun) 부장 (주)두산 퓨얼셀 파워" userId="608fe64a-3531-441a-adb4-33b79ce6c65b" providerId="ADAL" clId="{45AA2BF2-C107-4CFF-B4DD-D55E287B1DEC}" dt="2022-07-13T06:32:58.074" v="1784" actId="478"/>
          <ac:spMkLst>
            <pc:docMk/>
            <pc:sldMk cId="2746210221" sldId="291"/>
            <ac:spMk id="4" creationId="{58810B5C-92C8-4EB6-8161-D2D2BBB42F03}"/>
          </ac:spMkLst>
        </pc:spChg>
        <pc:spChg chg="del">
          <ac:chgData name="천해철(Haechul Chun) 부장 (주)두산 퓨얼셀 파워" userId="608fe64a-3531-441a-adb4-33b79ce6c65b" providerId="ADAL" clId="{45AA2BF2-C107-4CFF-B4DD-D55E287B1DEC}" dt="2022-07-13T06:32:59.877" v="1785" actId="478"/>
          <ac:spMkLst>
            <pc:docMk/>
            <pc:sldMk cId="2746210221" sldId="291"/>
            <ac:spMk id="6" creationId="{B9040FF1-F82D-4874-9909-18F2B93A621D}"/>
          </ac:spMkLst>
        </pc:spChg>
        <pc:spChg chg="del">
          <ac:chgData name="천해철(Haechul Chun) 부장 (주)두산 퓨얼셀 파워" userId="608fe64a-3531-441a-adb4-33b79ce6c65b" providerId="ADAL" clId="{45AA2BF2-C107-4CFF-B4DD-D55E287B1DEC}" dt="2022-07-13T06:32:58.074" v="1784" actId="478"/>
          <ac:spMkLst>
            <pc:docMk/>
            <pc:sldMk cId="2746210221" sldId="291"/>
            <ac:spMk id="8" creationId="{9F06BA4C-E208-4F38-AC32-AE72125C40E5}"/>
          </ac:spMkLst>
        </pc:spChg>
      </pc:sldChg>
      <pc:sldChg chg="add">
        <pc:chgData name="천해철(Haechul Chun) 부장 (주)두산 퓨얼셀 파워" userId="608fe64a-3531-441a-adb4-33b79ce6c65b" providerId="ADAL" clId="{45AA2BF2-C107-4CFF-B4DD-D55E287B1DEC}" dt="2022-07-13T06:51:03.235" v="2130"/>
        <pc:sldMkLst>
          <pc:docMk/>
          <pc:sldMk cId="539080456" sldId="292"/>
        </pc:sldMkLst>
      </pc:sldChg>
      <pc:sldChg chg="addSp delSp modSp new mod chgLayout">
        <pc:chgData name="천해철(Haechul Chun) 부장 (주)두산 퓨얼셀 파워" userId="608fe64a-3531-441a-adb4-33b79ce6c65b" providerId="ADAL" clId="{45AA2BF2-C107-4CFF-B4DD-D55E287B1DEC}" dt="2022-07-13T08:38:15.976" v="5518" actId="1038"/>
        <pc:sldMkLst>
          <pc:docMk/>
          <pc:sldMk cId="3206082251" sldId="293"/>
        </pc:sldMkLst>
        <pc:spChg chg="mod ord">
          <ac:chgData name="천해철(Haechul Chun) 부장 (주)두산 퓨얼셀 파워" userId="608fe64a-3531-441a-adb4-33b79ce6c65b" providerId="ADAL" clId="{45AA2BF2-C107-4CFF-B4DD-D55E287B1DEC}" dt="2022-07-13T07:30:04.139" v="3831" actId="700"/>
          <ac:spMkLst>
            <pc:docMk/>
            <pc:sldMk cId="3206082251" sldId="293"/>
            <ac:spMk id="2" creationId="{E39DBB12-0EBB-4B51-803F-6A88E95818FF}"/>
          </ac:spMkLst>
        </pc:spChg>
        <pc:spChg chg="del mod">
          <ac:chgData name="천해철(Haechul Chun) 부장 (주)두산 퓨얼셀 파워" userId="608fe64a-3531-441a-adb4-33b79ce6c65b" providerId="ADAL" clId="{45AA2BF2-C107-4CFF-B4DD-D55E287B1DEC}" dt="2022-07-13T07:29:09.351" v="3816" actId="478"/>
          <ac:spMkLst>
            <pc:docMk/>
            <pc:sldMk cId="3206082251" sldId="293"/>
            <ac:spMk id="3" creationId="{A92E9D56-E37E-4012-BCFF-4558BCBBF11C}"/>
          </ac:spMkLst>
        </pc:spChg>
        <pc:spChg chg="add del mod">
          <ac:chgData name="천해철(Haechul Chun) 부장 (주)두산 퓨얼셀 파워" userId="608fe64a-3531-441a-adb4-33b79ce6c65b" providerId="ADAL" clId="{45AA2BF2-C107-4CFF-B4DD-D55E287B1DEC}" dt="2022-07-13T07:30:00.404" v="3830" actId="478"/>
          <ac:spMkLst>
            <pc:docMk/>
            <pc:sldMk cId="3206082251" sldId="293"/>
            <ac:spMk id="4" creationId="{75D48A6A-1AC1-45F8-8D2C-840D363E2B98}"/>
          </ac:spMkLst>
        </pc:spChg>
        <pc:spChg chg="add del mod">
          <ac:chgData name="천해철(Haechul Chun) 부장 (주)두산 퓨얼셀 파워" userId="608fe64a-3531-441a-adb4-33b79ce6c65b" providerId="ADAL" clId="{45AA2BF2-C107-4CFF-B4DD-D55E287B1DEC}" dt="2022-07-13T07:29:54.675" v="3829" actId="478"/>
          <ac:spMkLst>
            <pc:docMk/>
            <pc:sldMk cId="3206082251" sldId="293"/>
            <ac:spMk id="6" creationId="{3787AE19-E1D3-4035-AF53-B4D9EED96E93}"/>
          </ac:spMkLst>
        </pc:spChg>
        <pc:spChg chg="add mod ord">
          <ac:chgData name="천해철(Haechul Chun) 부장 (주)두산 퓨얼셀 파워" userId="608fe64a-3531-441a-adb4-33b79ce6c65b" providerId="ADAL" clId="{45AA2BF2-C107-4CFF-B4DD-D55E287B1DEC}" dt="2022-07-13T07:32:37.436" v="3885" actId="20577"/>
          <ac:spMkLst>
            <pc:docMk/>
            <pc:sldMk cId="3206082251" sldId="293"/>
            <ac:spMk id="7" creationId="{70CAF663-DE8F-4B00-9FAB-922E4F479560}"/>
          </ac:spMkLst>
        </pc:spChg>
        <pc:spChg chg="add mod">
          <ac:chgData name="천해철(Haechul Chun) 부장 (주)두산 퓨얼셀 파워" userId="608fe64a-3531-441a-adb4-33b79ce6c65b" providerId="ADAL" clId="{45AA2BF2-C107-4CFF-B4DD-D55E287B1DEC}" dt="2022-07-13T08:38:15.976" v="5518" actId="1038"/>
          <ac:spMkLst>
            <pc:docMk/>
            <pc:sldMk cId="3206082251" sldId="293"/>
            <ac:spMk id="8" creationId="{9173C199-0B6C-4027-BDD4-9716F24C18AB}"/>
          </ac:spMkLst>
        </pc:spChg>
      </pc:sldChg>
      <pc:sldChg chg="modSp add mod">
        <pc:chgData name="천해철(Haechul Chun) 부장 (주)두산 퓨얼셀 파워" userId="608fe64a-3531-441a-adb4-33b79ce6c65b" providerId="ADAL" clId="{45AA2BF2-C107-4CFF-B4DD-D55E287B1DEC}" dt="2022-07-13T08:51:49.743" v="6084" actId="207"/>
        <pc:sldMkLst>
          <pc:docMk/>
          <pc:sldMk cId="3372260999" sldId="294"/>
        </pc:sldMkLst>
        <pc:spChg chg="mod">
          <ac:chgData name="천해철(Haechul Chun) 부장 (주)두산 퓨얼셀 파워" userId="608fe64a-3531-441a-adb4-33b79ce6c65b" providerId="ADAL" clId="{45AA2BF2-C107-4CFF-B4DD-D55E287B1DEC}" dt="2022-07-13T08:51:49.743" v="6084" actId="207"/>
          <ac:spMkLst>
            <pc:docMk/>
            <pc:sldMk cId="3372260999" sldId="294"/>
            <ac:spMk id="3" creationId="{0651A570-4E69-4B48-9B2D-CE9E854D235C}"/>
          </ac:spMkLst>
        </pc:spChg>
      </pc:sldChg>
      <pc:sldMasterChg chg="modSp mod delSldLayout modSldLayout">
        <pc:chgData name="천해철(Haechul Chun) 부장 (주)두산 퓨얼셀 파워" userId="608fe64a-3531-441a-adb4-33b79ce6c65b" providerId="ADAL" clId="{45AA2BF2-C107-4CFF-B4DD-D55E287B1DEC}" dt="2022-06-22T08:56:47.061" v="831" actId="113"/>
        <pc:sldMasterMkLst>
          <pc:docMk/>
          <pc:sldMasterMk cId="0" sldId="2147483659"/>
        </pc:sldMasterMkLst>
        <pc:spChg chg="mod">
          <ac:chgData name="천해철(Haechul Chun) 부장 (주)두산 퓨얼셀 파워" userId="608fe64a-3531-441a-adb4-33b79ce6c65b" providerId="ADAL" clId="{45AA2BF2-C107-4CFF-B4DD-D55E287B1DEC}" dt="2022-06-22T08:56:47.061" v="831" actId="113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45AA2BF2-C107-4CFF-B4DD-D55E287B1DEC}" dt="2022-06-22T00:27:47.944" v="154" actId="2711"/>
          <ac:spMkLst>
            <pc:docMk/>
            <pc:sldMasterMk cId="0" sldId="2147483659"/>
            <ac:spMk id="7" creationId="{00000000-0000-0000-0000-000000000000}"/>
          </ac:spMkLst>
        </pc:spChg>
        <pc:sldLayoutChg chg="modSp mod">
          <pc:chgData name="천해철(Haechul Chun) 부장 (주)두산 퓨얼셀 파워" userId="608fe64a-3531-441a-adb4-33b79ce6c65b" providerId="ADAL" clId="{45AA2BF2-C107-4CFF-B4DD-D55E287B1DEC}" dt="2022-06-22T01:01:49.890" v="544" actId="16037"/>
          <pc:sldLayoutMkLst>
            <pc:docMk/>
            <pc:sldMasterMk cId="0" sldId="2147483659"/>
            <pc:sldLayoutMk cId="0" sldId="2147483650"/>
          </pc:sldLayoutMkLst>
          <pc:spChg chg="mod">
            <ac:chgData name="천해철(Haechul Chun) 부장 (주)두산 퓨얼셀 파워" userId="608fe64a-3531-441a-adb4-33b79ce6c65b" providerId="ADAL" clId="{45AA2BF2-C107-4CFF-B4DD-D55E287B1DEC}" dt="2022-06-22T01:01:49.890" v="544" actId="16037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06" v="14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14" v="145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25" v="146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33" v="14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48" v="14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59" v="149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69" v="150" actId="2696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천해철(Haechul Chun) 부장 (주)두산 퓨얼셀 파워" userId="608fe64a-3531-441a-adb4-33b79ce6c65b" providerId="ADAL" clId="{45AA2BF2-C107-4CFF-B4DD-D55E287B1DEC}" dt="2022-06-22T00:02:16.676" v="151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d2cfb0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d2cfb01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38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d2cfb0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d2cfb01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bc82586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3bc82586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3bc82586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3bc82586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오늘은 '놀면서 배우는 파이썬 프로그래밍' 첫시간으로 오리엔테이션입니다.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bc82586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3bc82586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d2cfb01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d2cfb010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3bc825860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3bc825860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bc8258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bc8258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1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bc8258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bc8258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bc8258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bc8258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15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bc8258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bc8258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bc8258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3bc8258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3bc82586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3bc82586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3bc82586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3bc82586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bc8258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3bc8258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www.python.org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www.pygame.org/docs/ref/pygam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online-compil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online-compiler/" TargetMode="External"/><Relationship Id="rId7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nlinegdb.com/" TargetMode="External"/><Relationship Id="rId5" Type="http://schemas.openxmlformats.org/officeDocument/2006/relationships/hyperlink" Target="https://replit.com/" TargetMode="External"/><Relationship Id="rId4" Type="http://schemas.openxmlformats.org/officeDocument/2006/relationships/hyperlink" Target="https://www.programiz.com/python-programming/online-compil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E69138"/>
                </a:solidFill>
              </a:rPr>
              <a:t>게임으로 </a:t>
            </a:r>
            <a:r>
              <a:rPr lang="ko" sz="4100" dirty="0">
                <a:solidFill>
                  <a:srgbClr val="E69138"/>
                </a:solidFill>
              </a:rPr>
              <a:t>배우는</a:t>
            </a:r>
            <a:endParaRPr sz="4100" dirty="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solidFill>
                  <a:srgbClr val="6D9EEB"/>
                </a:solidFill>
              </a:rPr>
              <a:t>파이썬</a:t>
            </a:r>
            <a:r>
              <a:rPr lang="ko" b="1" dirty="0">
                <a:solidFill>
                  <a:srgbClr val="6D9EEB"/>
                </a:solidFill>
              </a:rPr>
              <a:t> 프로그래밍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 dirty="0">
                <a:solidFill>
                  <a:srgbClr val="666666"/>
                </a:solidFill>
              </a:rPr>
              <a:t>#</a:t>
            </a:r>
            <a:r>
              <a:rPr lang="en-US" altLang="ko" sz="3400" b="1" dirty="0">
                <a:solidFill>
                  <a:srgbClr val="666666"/>
                </a:solidFill>
              </a:rPr>
              <a:t>setup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t="23552" b="25311"/>
          <a:stretch/>
        </p:blipFill>
        <p:spPr>
          <a:xfrm>
            <a:off x="304800" y="3846300"/>
            <a:ext cx="3314000" cy="11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120" y="154368"/>
            <a:ext cx="3474279" cy="11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AD3282-6C11-45E0-8179-B14C8851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1" y="3144125"/>
            <a:ext cx="2751392" cy="16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사용할 주방</a:t>
            </a:r>
            <a:r>
              <a:rPr lang="en-US" altLang="ko-KR" dirty="0"/>
              <a:t>: </a:t>
            </a:r>
            <a:r>
              <a:rPr lang="ko-KR" altLang="en-US" dirty="0"/>
              <a:t>아궁이 만들기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Python</a:t>
            </a:r>
            <a:r>
              <a:rPr lang="en-US" altLang="ko" dirty="0"/>
              <a:t> </a:t>
            </a:r>
            <a:r>
              <a:rPr lang="ko" dirty="0"/>
              <a:t>인터프리터/컴파일러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Notepad++: Text 편집기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IDLE: Python과 함께 배포되는 편집기(IDE)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BBD47-4192-44A6-91BD-56931633E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71902"/>
            <a:ext cx="4053302" cy="29321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3F4B38A-7C66-45CE-BB66-4569B7B89A0E}"/>
              </a:ext>
            </a:extLst>
          </p:cNvPr>
          <p:cNvSpPr/>
          <p:nvPr/>
        </p:nvSpPr>
        <p:spPr>
          <a:xfrm>
            <a:off x="5574523" y="4418302"/>
            <a:ext cx="868949" cy="251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260D0-9FA8-4241-B1C2-3A720263CD3C}"/>
              </a:ext>
            </a:extLst>
          </p:cNvPr>
          <p:cNvSpPr txBox="1"/>
          <p:nvPr/>
        </p:nvSpPr>
        <p:spPr>
          <a:xfrm>
            <a:off x="4492752" y="154617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https://www.python.org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8B8EA-C556-42D0-8F77-996C27FE7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275" y="603360"/>
            <a:ext cx="1354027" cy="971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3155F-98CA-4B48-B625-C1C1CEF500FE}"/>
              </a:ext>
            </a:extLst>
          </p:cNvPr>
          <p:cNvSpPr txBox="1"/>
          <p:nvPr/>
        </p:nvSpPr>
        <p:spPr>
          <a:xfrm>
            <a:off x="1738595" y="2501976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큰집에 </a:t>
            </a:r>
            <a:r>
              <a:rPr lang="ko-KR" altLang="en-US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놀러온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김에 좀 살펴볼까요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?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BF8BCF1-D3BF-4F3C-B004-4FCBEDDA091D}"/>
              </a:ext>
            </a:extLst>
          </p:cNvPr>
          <p:cNvSpPr/>
          <p:nvPr/>
        </p:nvSpPr>
        <p:spPr>
          <a:xfrm>
            <a:off x="4651488" y="2366835"/>
            <a:ext cx="3608592" cy="251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A148CE-9371-4E49-9D82-2DE2B61B719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7383" y="2571750"/>
            <a:ext cx="314105" cy="1302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73861D-26BB-40BE-BEA0-47B8C092150F}"/>
              </a:ext>
            </a:extLst>
          </p:cNvPr>
          <p:cNvSpPr txBox="1"/>
          <p:nvPr/>
        </p:nvSpPr>
        <p:spPr>
          <a:xfrm>
            <a:off x="3930375" y="4543968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여기서 바로 다운로드 가능해요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80AE23-CC1C-4006-9FFE-34802AB17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952" y="4533696"/>
            <a:ext cx="317019" cy="3231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D249DEB-348D-4125-AB60-C4279FFD1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504" y="4721768"/>
            <a:ext cx="317019" cy="3231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BF9E1D-99E4-4B18-9925-E9DC9F81B7B6}"/>
              </a:ext>
            </a:extLst>
          </p:cNvPr>
          <p:cNvSpPr txBox="1"/>
          <p:nvPr/>
        </p:nvSpPr>
        <p:spPr>
          <a:xfrm>
            <a:off x="2086222" y="3641359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다운로드 받은 파일을 실행하고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‘</a:t>
            </a:r>
            <a:r>
              <a:rPr lang="en-US" altLang="ko-KR" sz="2000" b="1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Path </a:t>
            </a:r>
            <a:r>
              <a:rPr lang="ko-KR" altLang="en-US" sz="2000" b="1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추가</a:t>
            </a:r>
            <a:r>
              <a:rPr lang="en-US" altLang="ko-KR" sz="2000" b="1" dirty="0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’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를 체크해주세요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B45E1D-75C8-4AAE-B820-E9874163F8D7}"/>
              </a:ext>
            </a:extLst>
          </p:cNvPr>
          <p:cNvCxnSpPr>
            <a:cxnSpLocks/>
          </p:cNvCxnSpPr>
          <p:nvPr/>
        </p:nvCxnSpPr>
        <p:spPr>
          <a:xfrm flipH="1" flipV="1">
            <a:off x="3086099" y="3685428"/>
            <a:ext cx="2434339" cy="80267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코드는 어디에 작성하나요?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우리가 작성할 코드는 양이 많지 않기 때문에 IDLE로 충분해요.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자세한 사용법은 IDLE 웹페이지를 보세요.</a:t>
            </a:r>
            <a:r>
              <a:rPr lang="en-US" altLang="ko" dirty="0"/>
              <a:t> </a:t>
            </a:r>
            <a:r>
              <a:rPr lang="ko" dirty="0"/>
              <a:t>간단한 사용법은 다음과 같습니다.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IDLE 실행하기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코드 작성하기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파일에 저장하기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실행하기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B77C5-700B-4E65-8607-C744A3DE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34" y="2328722"/>
            <a:ext cx="2164579" cy="13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6F4E66-93AD-42EE-A3F4-1E0F82231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635" y="3750855"/>
            <a:ext cx="3640486" cy="317626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2F92B677-465F-4CD6-AE30-8CAD9F30C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4784" y="3853526"/>
            <a:ext cx="501727" cy="501727"/>
          </a:xfrm>
          <a:prstGeom prst="rect">
            <a:avLst/>
          </a:prstGeom>
        </p:spPr>
      </p:pic>
      <p:pic>
        <p:nvPicPr>
          <p:cNvPr id="10" name="그래픽 9" descr="커서 단색으로 채워진">
            <a:extLst>
              <a:ext uri="{FF2B5EF4-FFF2-40B4-BE49-F238E27FC236}">
                <a16:creationId xmlns:a16="http://schemas.microsoft.com/office/drawing/2014/main" id="{BA244DBE-2854-4655-B25F-978177361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6656" y="2570707"/>
            <a:ext cx="501727" cy="501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1D5019-CB71-4BC0-B7A8-A8D450507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513" y="3072434"/>
            <a:ext cx="3842488" cy="2071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25CA37-C380-48F3-887F-3E500EDE8D7D}"/>
              </a:ext>
            </a:extLst>
          </p:cNvPr>
          <p:cNvCxnSpPr/>
          <p:nvPr/>
        </p:nvCxnSpPr>
        <p:spPr>
          <a:xfrm>
            <a:off x="4907280" y="2651760"/>
            <a:ext cx="1164336" cy="42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81A6D9-55B7-480D-A918-172502B451BB}"/>
              </a:ext>
            </a:extLst>
          </p:cNvPr>
          <p:cNvSpPr txBox="1"/>
          <p:nvPr/>
        </p:nvSpPr>
        <p:spPr>
          <a:xfrm>
            <a:off x="6376531" y="2608596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이것은 인터프리터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97D9D-FD32-41AF-9D3D-DFA662CE9CB0}"/>
              </a:ext>
            </a:extLst>
          </p:cNvPr>
          <p:cNvSpPr txBox="1"/>
          <p:nvPr/>
        </p:nvSpPr>
        <p:spPr>
          <a:xfrm>
            <a:off x="6157384" y="3946244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한 줄 쓰고 </a:t>
            </a:r>
            <a:r>
              <a:rPr lang="ko-KR" altLang="en-US" sz="2000" dirty="0" err="1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엔터키를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치면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바로 결과가 나와요</a:t>
            </a:r>
          </a:p>
        </p:txBody>
      </p:sp>
    </p:spTree>
    <p:extLst>
      <p:ext uri="{BB962C8B-B14F-4D97-AF65-F5344CB8AC3E}">
        <p14:creationId xmlns:p14="http://schemas.microsoft.com/office/powerpoint/2010/main" val="53908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코드는 어</a:t>
            </a:r>
            <a:r>
              <a:rPr lang="ko-KR" altLang="en-US" dirty="0" err="1"/>
              <a:t>떻게</a:t>
            </a:r>
            <a:r>
              <a:rPr lang="ko" dirty="0"/>
              <a:t> 작성하나요?</a:t>
            </a:r>
            <a:endParaRPr dirty="0"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문법을 지켜서 </a:t>
            </a:r>
            <a:r>
              <a:rPr lang="ko-KR" altLang="en-US" dirty="0" err="1"/>
              <a:t>작성해야하는데</a:t>
            </a:r>
            <a:r>
              <a:rPr lang="ko-KR" altLang="en-US" dirty="0"/>
              <a:t> 아직 </a:t>
            </a:r>
            <a:r>
              <a:rPr lang="ko-KR" altLang="en-US" dirty="0" err="1"/>
              <a:t>못배웠으니</a:t>
            </a:r>
            <a:r>
              <a:rPr lang="ko-KR" altLang="en-US" dirty="0"/>
              <a:t> 이전에 사용했던 구구단 코드를 복사할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한줄씩</a:t>
            </a:r>
            <a:r>
              <a:rPr lang="ko-KR" altLang="en-US" dirty="0"/>
              <a:t> 작성하기는 불편하니까 편집기를 열어서 작성합니다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1D5019-CB71-4BC0-B7A8-A8D45050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2" y="2077169"/>
            <a:ext cx="3842488" cy="2071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0679CC-476B-4385-969F-A2290EE7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37" y="2064729"/>
            <a:ext cx="2666510" cy="104120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2F92B677-465F-4CD6-AE30-8CAD9F30C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272" y="2161311"/>
            <a:ext cx="501727" cy="501727"/>
          </a:xfrm>
          <a:prstGeom prst="rect">
            <a:avLst/>
          </a:prstGeom>
        </p:spPr>
      </p:pic>
      <p:pic>
        <p:nvPicPr>
          <p:cNvPr id="19" name="그래픽 18" descr="커서 단색으로 채워진">
            <a:extLst>
              <a:ext uri="{FF2B5EF4-FFF2-40B4-BE49-F238E27FC236}">
                <a16:creationId xmlns:a16="http://schemas.microsoft.com/office/drawing/2014/main" id="{CDC0BE27-C663-4FF0-AF18-26A332F3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8941" y="2470521"/>
            <a:ext cx="501727" cy="5017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846845A-951D-402B-B048-B642AB3E1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525" y="2070949"/>
            <a:ext cx="2155497" cy="2142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F97D9D-FD32-41AF-9D3D-DFA662CE9CB0}"/>
              </a:ext>
            </a:extLst>
          </p:cNvPr>
          <p:cNvSpPr txBox="1"/>
          <p:nvPr/>
        </p:nvSpPr>
        <p:spPr>
          <a:xfrm>
            <a:off x="4674544" y="2929644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아무거나 쓰고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일단 파일로 저장합니다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B11AC8B-0F3F-4762-BEEA-0B0B47AFA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581" y="2063418"/>
            <a:ext cx="1440979" cy="1079344"/>
          </a:xfrm>
          <a:prstGeom prst="rect">
            <a:avLst/>
          </a:prstGeom>
        </p:spPr>
      </p:pic>
      <p:pic>
        <p:nvPicPr>
          <p:cNvPr id="20" name="그래픽 19" descr="커서 단색으로 채워진">
            <a:extLst>
              <a:ext uri="{FF2B5EF4-FFF2-40B4-BE49-F238E27FC236}">
                <a16:creationId xmlns:a16="http://schemas.microsoft.com/office/drawing/2014/main" id="{D4C38588-A0E3-434D-BB70-A12DD63B3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0088" y="2929644"/>
            <a:ext cx="501727" cy="50172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9F34BC-4254-4682-BFDE-3B31CD7DE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205" y="4021010"/>
            <a:ext cx="2679963" cy="830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EE9CE0-45D9-461C-8E6E-385693EE118E}"/>
              </a:ext>
            </a:extLst>
          </p:cNvPr>
          <p:cNvSpPr txBox="1"/>
          <p:nvPr/>
        </p:nvSpPr>
        <p:spPr>
          <a:xfrm>
            <a:off x="6744229" y="3319583"/>
            <a:ext cx="2324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나중에 찾기 불편하니까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C:\WeMake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폴더를 만들고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hello.py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이름으로 저장합니다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코드는 어떻게 실행하나요?</a:t>
            </a:r>
            <a:endParaRPr dirty="0"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일단 실행합니다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이전에 사용했던 구구단 소스코드를 </a:t>
            </a:r>
            <a:r>
              <a:rPr lang="en-US" altLang="ko-KR" dirty="0"/>
              <a:t>‘</a:t>
            </a:r>
            <a:r>
              <a:rPr lang="ko-KR" altLang="en-US" dirty="0"/>
              <a:t>복사</a:t>
            </a:r>
            <a:r>
              <a:rPr lang="en-US" altLang="ko-KR" dirty="0"/>
              <a:t>‘, ‘</a:t>
            </a:r>
            <a:r>
              <a:rPr lang="ko-KR" altLang="en-US" dirty="0"/>
              <a:t>붙여넣기</a:t>
            </a:r>
            <a:r>
              <a:rPr lang="en-US" altLang="ko-KR" dirty="0"/>
              <a:t>’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파일을 다운로드해서 열기를 해도 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DDA63-EAD8-461F-8F91-E5CFB6F06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"/>
          <a:stretch/>
        </p:blipFill>
        <p:spPr>
          <a:xfrm>
            <a:off x="447674" y="1707018"/>
            <a:ext cx="2096740" cy="908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46108-D3FB-4387-907B-2B0EB322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388" y="1703250"/>
            <a:ext cx="3391555" cy="11879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DE306-10CC-4F88-BE25-AEF7B0D7FA8C}"/>
              </a:ext>
            </a:extLst>
          </p:cNvPr>
          <p:cNvSpPr txBox="1"/>
          <p:nvPr/>
        </p:nvSpPr>
        <p:spPr>
          <a:xfrm>
            <a:off x="3337520" y="1154247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이전에 열어놓은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IDLE Shell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 있으면 거기에 결과가 나옵니다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열어놓은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Shell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 없으면 새로 실행되면서 결과가 나옵니다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E98F0-CF02-49AD-833E-30F3FB4C0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133" y="3745842"/>
            <a:ext cx="2172003" cy="952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39B5D8-BF79-487A-A650-B8B2389B8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395" y="2081008"/>
            <a:ext cx="317019" cy="3231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3763DF-79AB-44E1-8F8F-9C2FC91AB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083" y="4097176"/>
            <a:ext cx="317019" cy="323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8565C41-863C-43D3-A60E-7C1EA9D1D7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54" b="-1"/>
          <a:stretch/>
        </p:blipFill>
        <p:spPr>
          <a:xfrm>
            <a:off x="6195015" y="3745842"/>
            <a:ext cx="1904854" cy="952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750469-49CA-4B97-8A07-87DC7B355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932" y="4097176"/>
            <a:ext cx="317019" cy="3231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9506DF-E7CB-4346-934E-602401E1598A}"/>
              </a:ext>
            </a:extLst>
          </p:cNvPr>
          <p:cNvSpPr txBox="1"/>
          <p:nvPr/>
        </p:nvSpPr>
        <p:spPr>
          <a:xfrm>
            <a:off x="905965" y="4074240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IDLE Shell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이나 편집기 모두 가능합니다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E69138"/>
                </a:solidFill>
              </a:rPr>
              <a:t>게임으로 </a:t>
            </a:r>
            <a:r>
              <a:rPr lang="ko" sz="4100">
                <a:solidFill>
                  <a:srgbClr val="E69138"/>
                </a:solidFill>
              </a:rPr>
              <a:t>배우는</a:t>
            </a:r>
            <a:endParaRPr sz="410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D9EEB"/>
                </a:solidFill>
              </a:rPr>
              <a:t>파이썬</a:t>
            </a:r>
            <a:r>
              <a:rPr lang="ko" b="1">
                <a:solidFill>
                  <a:srgbClr val="6D9EEB"/>
                </a:solidFill>
              </a:rPr>
              <a:t> 프로그래밍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rgbClr val="666666"/>
                </a:solidFill>
              </a:rPr>
              <a:t>#pygame</a:t>
            </a:r>
            <a:endParaRPr sz="3400" b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666666"/>
                </a:solidFill>
              </a:rPr>
              <a:t>천해철 guruchun@gmail.com</a:t>
            </a:r>
            <a:endParaRPr sz="2500">
              <a:solidFill>
                <a:srgbClr val="666666"/>
              </a:solidFill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t="23552" b="25311"/>
          <a:stretch/>
        </p:blipFill>
        <p:spPr>
          <a:xfrm>
            <a:off x="304800" y="3846300"/>
            <a:ext cx="3314000" cy="11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120" y="154368"/>
            <a:ext cx="3474279" cy="11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8C5D8-1311-4745-A171-6E98772CAB68}"/>
              </a:ext>
            </a:extLst>
          </p:cNvPr>
          <p:cNvSpPr/>
          <p:nvPr/>
        </p:nvSpPr>
        <p:spPr>
          <a:xfrm>
            <a:off x="914400" y="1903785"/>
            <a:ext cx="6839712" cy="1513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my.name</a:t>
            </a: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Usage: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pip &lt;command&gt; [options]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C:\Users\my.name&gt;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list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    Version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 -------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       22.0.4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pygame     2.1.2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setuptools 58.1.0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WARNING: You are using pip version 22.0.4; however, version 22.1.2 is available.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 should consider upgrading via the 'C:\Users\haechul.chun\AppData\Local\Programs\Python\Python310\python.exe -m pip install --upgrade pip' command.</a:t>
            </a:r>
          </a:p>
          <a:p>
            <a:endParaRPr lang="fr-FR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A0D7FF-C48D-4BAE-8331-986FA76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주방에는 무엇이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1E6EE-AC1E-4876-9FF5-01CA4BD8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464837" cy="2733726"/>
          </a:xfrm>
        </p:spPr>
        <p:txBody>
          <a:bodyPr/>
          <a:lstStyle/>
          <a:p>
            <a:r>
              <a:rPr lang="ko-KR" altLang="en-US" dirty="0"/>
              <a:t>빌트인 주방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무엇이 준비되어 있는지 살펴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게임개발에 필요한 기구를 추가로 설치하자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C59790-C73D-403F-9F86-CB57069B9E6F}"/>
              </a:ext>
            </a:extLst>
          </p:cNvPr>
          <p:cNvSpPr/>
          <p:nvPr/>
        </p:nvSpPr>
        <p:spPr>
          <a:xfrm>
            <a:off x="914400" y="3826044"/>
            <a:ext cx="6839712" cy="1167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C:\Users\my.name&gt;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install pygame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C:\Users\my.name&gt;</a:t>
            </a:r>
            <a:r>
              <a:rPr lang="fr-FR" altLang="ko-KR" sz="1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pip show pygame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Name: pygame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Version: 2.1.2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Summary: Python Game Development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Home-page: https://www.pygame.org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Author: A community project.</a:t>
            </a:r>
          </a:p>
          <a:p>
            <a:r>
              <a:rPr lang="fr-FR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A6829-BADD-4054-8161-2BDB1AF5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52" y="1523867"/>
            <a:ext cx="2344097" cy="507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D1154-D379-4391-862C-B3A90812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09" y="434233"/>
            <a:ext cx="1760645" cy="1017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6B272-63DE-48AB-BE7F-90BA3FB3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068" y="1888780"/>
            <a:ext cx="317019" cy="323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1278E2-D5C4-4516-82F7-9ECD85D130ED}"/>
              </a:ext>
            </a:extLst>
          </p:cNvPr>
          <p:cNvSpPr txBox="1"/>
          <p:nvPr/>
        </p:nvSpPr>
        <p:spPr>
          <a:xfrm>
            <a:off x="5660845" y="1422998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BF6A6-1BB7-4D97-BE96-7623DD91E639}"/>
              </a:ext>
            </a:extLst>
          </p:cNvPr>
          <p:cNvSpPr txBox="1"/>
          <p:nvPr/>
        </p:nvSpPr>
        <p:spPr>
          <a:xfrm>
            <a:off x="2924014" y="1952266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패키지 관리자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9F915-E464-43A2-82FF-3BD45ECAF27F}"/>
              </a:ext>
            </a:extLst>
          </p:cNvPr>
          <p:cNvSpPr txBox="1"/>
          <p:nvPr/>
        </p:nvSpPr>
        <p:spPr>
          <a:xfrm>
            <a:off x="2924014" y="240707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내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PC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에 설치된 패키지 목록 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E6481-153A-49F0-BA7A-1D865BA4A7C0}"/>
              </a:ext>
            </a:extLst>
          </p:cNvPr>
          <p:cNvSpPr txBox="1"/>
          <p:nvPr/>
        </p:nvSpPr>
        <p:spPr>
          <a:xfrm>
            <a:off x="3646230" y="3815004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내 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PC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에 새로운 패키지 </a:t>
            </a:r>
            <a:r>
              <a:rPr lang="en-US" altLang="ko-KR" sz="2000" dirty="0" err="1">
                <a:solidFill>
                  <a:srgbClr val="C00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pygame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을 설치합니다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게임 개발에 쓸 수 있는 그리기 기능 모음입니다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8E136-AA5B-4B37-A0C9-EA696A2DC556}"/>
              </a:ext>
            </a:extLst>
          </p:cNvPr>
          <p:cNvSpPr txBox="1"/>
          <p:nvPr/>
        </p:nvSpPr>
        <p:spPr>
          <a:xfrm>
            <a:off x="2924014" y="4295273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설치한 패키지의 자세한 정보를 볼 수 있습니다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06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BB12-0EBB-4B51-803F-6A88E958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도대체 게임은 언제 만드나요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0CAF663-DE8F-4B00-9FAB-922E4F47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Font typeface="Arial"/>
              <a:buNone/>
            </a:pPr>
            <a:r>
              <a:rPr lang="ko-KR" altLang="en-US" dirty="0"/>
              <a:t>게임은 만든다는 것은 </a:t>
            </a:r>
            <a:r>
              <a:rPr lang="en-US" altLang="ko-KR" dirty="0"/>
              <a:t>... </a:t>
            </a:r>
            <a:r>
              <a:rPr lang="ko-KR" altLang="en-US" dirty="0">
                <a:solidFill>
                  <a:srgbClr val="00B050"/>
                </a:solidFill>
              </a:rPr>
              <a:t>종합예술을 하는 아티스트</a:t>
            </a:r>
            <a:r>
              <a:rPr lang="ko-KR" altLang="en-US" dirty="0"/>
              <a:t>가 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시나리오를 쓰는 작가</a:t>
            </a:r>
            <a:endParaRPr lang="en-US" altLang="ko-KR" dirty="0"/>
          </a:p>
          <a:p>
            <a:r>
              <a:rPr lang="ko-KR" altLang="en-US" dirty="0"/>
              <a:t>캐릭터를 그리고 배경 그림을 그리는 화가</a:t>
            </a:r>
            <a:endParaRPr lang="en-US" altLang="ko-KR" dirty="0"/>
          </a:p>
          <a:p>
            <a:r>
              <a:rPr lang="ko-KR" altLang="en-US" dirty="0"/>
              <a:t>사운드를 만드는 작곡가 </a:t>
            </a:r>
            <a:endParaRPr lang="en-US" altLang="ko-KR" dirty="0"/>
          </a:p>
          <a:p>
            <a:r>
              <a:rPr lang="ko-KR" altLang="en-US" dirty="0"/>
              <a:t>시장의 흐름을 읽는 마케터</a:t>
            </a:r>
            <a:endParaRPr lang="en-US" altLang="ko-KR" dirty="0"/>
          </a:p>
          <a:p>
            <a:r>
              <a:rPr lang="ko-KR" altLang="en-US" dirty="0"/>
              <a:t>게임을 파는 퍼블리셔 등</a:t>
            </a:r>
            <a:r>
              <a:rPr lang="en-US" altLang="ko-KR" dirty="0"/>
              <a:t>...</a:t>
            </a:r>
          </a:p>
          <a:p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게임을 만들려면 어떤 준비가 더 필요한가요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패키지 설치</a:t>
            </a:r>
            <a:endParaRPr lang="en-US" altLang="ko-KR" dirty="0"/>
          </a:p>
          <a:p>
            <a:r>
              <a:rPr lang="ko-KR" altLang="en-US" dirty="0"/>
              <a:t>재료 준비</a:t>
            </a:r>
            <a:r>
              <a:rPr lang="en-US" altLang="ko-KR" dirty="0"/>
              <a:t>: </a:t>
            </a:r>
            <a:r>
              <a:rPr lang="ko-KR" altLang="en-US" dirty="0"/>
              <a:t>아이디어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소리</a:t>
            </a:r>
            <a:r>
              <a:rPr lang="en-US" altLang="ko-KR" dirty="0"/>
              <a:t>, ...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3C199-0B6C-4027-BDD4-9716F24C18AB}"/>
              </a:ext>
            </a:extLst>
          </p:cNvPr>
          <p:cNvSpPr txBox="1"/>
          <p:nvPr/>
        </p:nvSpPr>
        <p:spPr>
          <a:xfrm>
            <a:off x="2785652" y="3681663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어머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벌써 설치했네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!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08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FAFF-DF54-4F34-970E-5D40C7C7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재료를 사려면 시장으로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AF775-CA21-4552-83E9-FD606F8D2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/>
              <a:t>다른 패키지는 없나요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PyPi</a:t>
            </a:r>
            <a:r>
              <a:rPr lang="en-US" altLang="ko-KR" dirty="0"/>
              <a:t> (python package index)</a:t>
            </a:r>
            <a:r>
              <a:rPr lang="ko-KR" altLang="en-US" dirty="0"/>
              <a:t>에서 찾아 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https://pypi.python.org/pypi</a:t>
            </a:r>
            <a:endParaRPr lang="en-US" altLang="ko-KR" dirty="0"/>
          </a:p>
          <a:p>
            <a:r>
              <a:rPr lang="ko-KR" altLang="en-US" dirty="0"/>
              <a:t>무엇을 찾는지는 모르겠으나 다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가격은</a:t>
            </a:r>
            <a:r>
              <a:rPr lang="en-US" altLang="ko-KR" dirty="0"/>
              <a:t>? </a:t>
            </a:r>
            <a:r>
              <a:rPr lang="ko-KR" altLang="en-US" dirty="0"/>
              <a:t>무료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배경그림이나 캐릭터</a:t>
            </a:r>
            <a:r>
              <a:rPr lang="en-US" altLang="ko-KR" dirty="0"/>
              <a:t>, </a:t>
            </a:r>
            <a:r>
              <a:rPr lang="ko-KR" altLang="en-US" dirty="0"/>
              <a:t>소리는 어떻게 만들어요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돈으로 해결할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돈이 없으면 정말 어려운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준비했습니다</a:t>
            </a:r>
            <a:r>
              <a:rPr lang="en-US" altLang="ko-KR" dirty="0"/>
              <a:t>.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https://opengameart.org/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74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뼈대 코드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E6BBC-5807-4BEF-8F33-47A0E2D6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 err="1"/>
              <a:t>재프만</a:t>
            </a:r>
            <a:r>
              <a:rPr lang="ko-KR" altLang="en-US" dirty="0"/>
              <a:t> 대화방에 올려 놓은 코드와 이미지 </a:t>
            </a:r>
            <a:r>
              <a:rPr lang="ko-KR" altLang="en-US" dirty="0" err="1"/>
              <a:t>파일를</a:t>
            </a:r>
            <a:r>
              <a:rPr lang="ko-KR" altLang="en-US" dirty="0"/>
              <a:t> 다운로드 받아서 </a:t>
            </a:r>
            <a:r>
              <a:rPr lang="en-US" altLang="ko-KR" dirty="0" err="1"/>
              <a:t>WeMake</a:t>
            </a:r>
            <a:r>
              <a:rPr lang="en-US" altLang="ko-KR" dirty="0"/>
              <a:t> </a:t>
            </a:r>
            <a:r>
              <a:rPr lang="ko-KR" altLang="en-US" dirty="0"/>
              <a:t>폴더에 놓으세요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mygame00.py</a:t>
            </a:r>
          </a:p>
          <a:p>
            <a:r>
              <a:rPr lang="en-US" altLang="ko-KR" dirty="0"/>
              <a:t>bg_cloud.png</a:t>
            </a:r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IDLE Shell</a:t>
            </a:r>
            <a:r>
              <a:rPr lang="ko-KR" altLang="en-US" dirty="0"/>
              <a:t>에서 파일을 열고 실행하세요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0FFB8-9201-48C8-A1D1-E36C575E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97" y="1714252"/>
            <a:ext cx="3141363" cy="31530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A05C-B49E-4553-9087-1CFF57DD0110}"/>
              </a:ext>
            </a:extLst>
          </p:cNvPr>
          <p:cNvSpPr txBox="1"/>
          <p:nvPr/>
        </p:nvSpPr>
        <p:spPr>
          <a:xfrm>
            <a:off x="2870893" y="3290761"/>
            <a:ext cx="1701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이렇게 화면이 나오면</a:t>
            </a:r>
            <a:endParaRPr lang="en-US" altLang="ko-KR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성공입니다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배우고 싶어요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altLang="ko" sz="2400" dirty="0">
                <a:solidFill>
                  <a:schemeClr val="dk1"/>
                </a:solidFill>
              </a:rPr>
              <a:t>P</a:t>
            </a:r>
            <a:r>
              <a:rPr lang="ko" sz="2400" dirty="0">
                <a:solidFill>
                  <a:schemeClr val="dk1"/>
                </a:solidFill>
              </a:rPr>
              <a:t>ygame API 레퍼런스</a:t>
            </a:r>
            <a:endParaRPr lang="en-US" altLang="ko" sz="2400" dirty="0">
              <a:solidFill>
                <a:schemeClr val="dk1"/>
              </a:solidFill>
            </a:endParaRPr>
          </a:p>
          <a:p>
            <a:pPr marL="342900">
              <a:spcAft>
                <a:spcPts val="1600"/>
              </a:spcAft>
            </a:pPr>
            <a:r>
              <a:rPr lang="en-US" sz="2400" dirty="0" err="1">
                <a:solidFill>
                  <a:schemeClr val="dk1"/>
                </a:solidFill>
              </a:rPr>
              <a:t>Pygame</a:t>
            </a:r>
            <a:r>
              <a:rPr lang="ko-KR" altLang="en-US" sz="2400" dirty="0">
                <a:solidFill>
                  <a:schemeClr val="dk1"/>
                </a:solidFill>
              </a:rPr>
              <a:t> 예제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오늘의 목표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일단 파이썬 코드를 돌려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?) </a:t>
            </a:r>
            <a:r>
              <a:rPr lang="ko-KR" altLang="en-US" dirty="0"/>
              <a:t>봅시다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파이썬 코드가 어떻게 생겼나요</a:t>
            </a:r>
            <a:r>
              <a:rPr lang="en-US" altLang="ko-KR" dirty="0"/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이제 내 </a:t>
            </a:r>
            <a:r>
              <a:rPr lang="en-US" altLang="ko-KR" dirty="0"/>
              <a:t>PC</a:t>
            </a:r>
            <a:r>
              <a:rPr lang="ko-KR" altLang="en-US" dirty="0"/>
              <a:t>에서 코드를 작성하고 돌립니다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63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pygame</a:t>
            </a:r>
            <a:r>
              <a:rPr lang="en-US" altLang="ko" dirty="0"/>
              <a:t> </a:t>
            </a:r>
            <a:r>
              <a:rPr lang="ko-KR" altLang="en-US" dirty="0"/>
              <a:t>패키지를 </a:t>
            </a:r>
            <a:r>
              <a:rPr lang="ko-KR" altLang="en-US" dirty="0" err="1"/>
              <a:t>들여다</a:t>
            </a:r>
            <a:r>
              <a:rPr lang="ko-KR" altLang="en-US" dirty="0"/>
              <a:t> 보자</a:t>
            </a:r>
            <a:endParaRPr dirty="0"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6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dirty="0" err="1">
                <a:solidFill>
                  <a:srgbClr val="515151"/>
                </a:solidFill>
                <a:latin typeface="Nanum Gothic"/>
              </a:rPr>
              <a:t>pygame</a:t>
            </a:r>
            <a:r>
              <a:rPr lang="ko-KR" altLang="en-US" dirty="0">
                <a:solidFill>
                  <a:srgbClr val="515151"/>
                </a:solidFill>
                <a:latin typeface="Nanum Gothic"/>
              </a:rPr>
              <a:t>을 배우는 것이 목적이 아니므로 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API </a:t>
            </a:r>
            <a:r>
              <a:rPr lang="ko-KR" altLang="en-US" dirty="0">
                <a:solidFill>
                  <a:srgbClr val="515151"/>
                </a:solidFill>
                <a:latin typeface="Nanum Gothic"/>
              </a:rPr>
              <a:t>은근슬쩍 넘어 갑니다만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15151"/>
                </a:solidFill>
                <a:latin typeface="Nanum Gothic"/>
              </a:rPr>
              <a:t>pygame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 home </a:t>
            </a:r>
            <a:r>
              <a:rPr lang="en-US" altLang="ko-KR" dirty="0">
                <a:solidFill>
                  <a:srgbClr val="515151"/>
                </a:solidFill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</a:t>
            </a:r>
            <a:endParaRPr lang="ko-KR" altLang="en-US" dirty="0">
              <a:solidFill>
                <a:srgbClr val="515151"/>
              </a:solidFill>
              <a:latin typeface="Nanum 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515151"/>
                </a:solidFill>
                <a:latin typeface="Nanum Gothic"/>
              </a:rPr>
              <a:t>pygame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 API reference </a:t>
            </a:r>
            <a:r>
              <a:rPr lang="en-US" altLang="ko-KR" dirty="0">
                <a:solidFill>
                  <a:srgbClr val="515151"/>
                </a:solidFill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http://www.pygame.org/docs/ref/pygame.html</a:t>
            </a:r>
            <a:endParaRPr lang="en-US" altLang="ko-KR" dirty="0">
              <a:solidFill>
                <a:srgbClr val="515151"/>
              </a:solidFill>
              <a:latin typeface="Nanum 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15151"/>
                </a:solidFill>
                <a:latin typeface="Nanum Gothic"/>
              </a:rPr>
              <a:t>예제</a:t>
            </a:r>
            <a:r>
              <a:rPr lang="en-US" altLang="ko-KR" dirty="0">
                <a:solidFill>
                  <a:srgbClr val="515151"/>
                </a:solidFill>
                <a:latin typeface="Nanum Gothic"/>
              </a:rPr>
              <a:t>: ... \python310\lib\site-packages</a:t>
            </a:r>
            <a:r>
              <a:rPr lang="fr-FR" altLang="ko-KR" dirty="0">
                <a:solidFill>
                  <a:srgbClr val="515151"/>
                </a:solidFill>
                <a:latin typeface="Nanum Gothic"/>
              </a:rPr>
              <a:t>Python36\Lib\site-packages\pygame\examples</a:t>
            </a:r>
            <a:endParaRPr lang="ko-KR" altLang="en-US" dirty="0">
              <a:solidFill>
                <a:srgbClr val="515151"/>
              </a:solidFill>
              <a:latin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FA9AC-6ACE-4FC3-86B2-D2D8A882F5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873"/>
          <a:stretch/>
        </p:blipFill>
        <p:spPr>
          <a:xfrm>
            <a:off x="499311" y="2592974"/>
            <a:ext cx="3194802" cy="1540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590AC-E36E-46B7-A5CB-00D8AA3546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609"/>
          <a:stretch/>
        </p:blipFill>
        <p:spPr>
          <a:xfrm>
            <a:off x="2710230" y="3764266"/>
            <a:ext cx="2991218" cy="1187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CBEAE3-C120-441C-A391-5D69090CB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956" y="2616868"/>
            <a:ext cx="3074486" cy="1335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/>
              <a:t>복습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1A570-4E69-4B48-9B2D-CE9E854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90437"/>
            <a:ext cx="8520600" cy="2878437"/>
          </a:xfrm>
        </p:spPr>
        <p:txBody>
          <a:bodyPr/>
          <a:lstStyle/>
          <a:p>
            <a:pPr marL="114300" indent="0" algn="ctr">
              <a:buNone/>
            </a:pPr>
            <a:r>
              <a:rPr lang="ko-KR" altLang="en-US" sz="3200" dirty="0"/>
              <a:t>우리의 그라운드 룰</a:t>
            </a:r>
            <a:r>
              <a:rPr lang="en-US" altLang="ko-KR" sz="3200" dirty="0"/>
              <a:t>?</a:t>
            </a:r>
          </a:p>
          <a:p>
            <a:pPr marL="114300" indent="0" algn="ctr">
              <a:buNone/>
            </a:pPr>
            <a:endParaRPr lang="en-US" altLang="ko-KR" sz="3200" dirty="0"/>
          </a:p>
          <a:p>
            <a:pPr algn="ctr"/>
            <a:r>
              <a:rPr lang="ko-KR" altLang="en-US" sz="3200" dirty="0"/>
              <a:t>나는 </a:t>
            </a:r>
            <a:r>
              <a:rPr lang="en-US" altLang="ko-KR" sz="3200" dirty="0"/>
              <a:t>OOO </a:t>
            </a:r>
            <a:r>
              <a:rPr lang="ko-KR" altLang="en-US" sz="3200" dirty="0">
                <a:solidFill>
                  <a:srgbClr val="00B050"/>
                </a:solidFill>
              </a:rPr>
              <a:t>대표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</a:p>
          <a:p>
            <a:pPr algn="ctr"/>
            <a:r>
              <a:rPr lang="ko-KR" altLang="en-US" sz="3200" dirty="0"/>
              <a:t>동호회원을 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존중</a:t>
            </a:r>
            <a:r>
              <a:rPr lang="ko-KR" altLang="en-US" sz="3200" dirty="0"/>
              <a:t>하며 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적극적</a:t>
            </a:r>
            <a:r>
              <a:rPr lang="ko-KR" altLang="en-US" sz="3200" dirty="0"/>
              <a:t>으로 </a:t>
            </a:r>
            <a:r>
              <a:rPr lang="ko-KR" altLang="en-US" sz="3200" dirty="0">
                <a:solidFill>
                  <a:srgbClr val="00B050"/>
                </a:solidFill>
              </a:rPr>
              <a:t>참여</a:t>
            </a:r>
            <a:r>
              <a:rPr lang="ko-KR" altLang="en-US" sz="3200" dirty="0"/>
              <a:t>하겠습니다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226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/>
              <a:t>복습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1A570-4E69-4B48-9B2D-CE9E854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42159"/>
            <a:ext cx="8520600" cy="2526715"/>
          </a:xfrm>
        </p:spPr>
        <p:txBody>
          <a:bodyPr/>
          <a:lstStyle/>
          <a:p>
            <a:pPr marL="114300" indent="0" algn="ctr">
              <a:buNone/>
            </a:pPr>
            <a:r>
              <a:rPr lang="ko-KR" altLang="en-US" sz="3200" dirty="0" err="1"/>
              <a:t>파이썬으로</a:t>
            </a:r>
            <a:r>
              <a:rPr lang="ko-KR" altLang="en-US" sz="3200" dirty="0"/>
              <a:t> 프로그래밍을 한다는 의미는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62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/>
              <a:t>복습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1A570-4E69-4B48-9B2D-CE9E854D2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 err="1"/>
              <a:t>파이썬으로</a:t>
            </a:r>
            <a:r>
              <a:rPr lang="ko-KR" altLang="en-US" dirty="0"/>
              <a:t> 프로그래밍을 한다는 의미는</a:t>
            </a:r>
            <a:r>
              <a:rPr lang="en-US" altLang="ko-KR" dirty="0"/>
              <a:t>?  </a:t>
            </a:r>
            <a:r>
              <a:rPr lang="ko-KR" altLang="en-US" dirty="0"/>
              <a:t>프로그래밍의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Google Shape;170;p26">
            <a:extLst>
              <a:ext uri="{FF2B5EF4-FFF2-40B4-BE49-F238E27FC236}">
                <a16:creationId xmlns:a16="http://schemas.microsoft.com/office/drawing/2014/main" id="{B9040FF1-F82D-4874-9909-18F2B93A621D}"/>
              </a:ext>
            </a:extLst>
          </p:cNvPr>
          <p:cNvSpPr txBox="1">
            <a:spLocks/>
          </p:cNvSpPr>
          <p:nvPr/>
        </p:nvSpPr>
        <p:spPr>
          <a:xfrm>
            <a:off x="311700" y="2182368"/>
            <a:ext cx="8520600" cy="234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buFont typeface="Arial"/>
              <a:buNone/>
            </a:pPr>
            <a:r>
              <a:rPr lang="ko-KR" altLang="en-US" sz="1900" dirty="0">
                <a:solidFill>
                  <a:srgbClr val="000000"/>
                </a:solidFill>
              </a:rPr>
              <a:t>우리가 </a:t>
            </a:r>
            <a:r>
              <a:rPr lang="ko-KR" altLang="en-US" sz="2600" dirty="0" err="1">
                <a:solidFill>
                  <a:srgbClr val="4A86E8"/>
                </a:solidFill>
              </a:rPr>
              <a:t>파이썬</a:t>
            </a:r>
            <a:r>
              <a:rPr lang="ko-KR" altLang="en-US" sz="1900" dirty="0" err="1">
                <a:solidFill>
                  <a:srgbClr val="000000"/>
                </a:solidFill>
              </a:rPr>
              <a:t>이라는</a:t>
            </a:r>
            <a:r>
              <a:rPr lang="ko-KR" altLang="en-US" sz="1900" dirty="0">
                <a:solidFill>
                  <a:srgbClr val="000000"/>
                </a:solidFill>
              </a:rPr>
              <a:t> 언어를 사용해서 컴퓨터가 </a:t>
            </a:r>
            <a:r>
              <a:rPr lang="ko-KR" altLang="en-US" sz="2600" dirty="0">
                <a:solidFill>
                  <a:srgbClr val="4A86E8"/>
                </a:solidFill>
              </a:rPr>
              <a:t>할 일을 적어주면</a:t>
            </a:r>
          </a:p>
          <a:p>
            <a:pPr marL="0" indent="0" algn="ctr">
              <a:lnSpc>
                <a:spcPct val="150000"/>
              </a:lnSpc>
              <a:buFont typeface="Arial"/>
              <a:buNone/>
            </a:pPr>
            <a:r>
              <a:rPr lang="ko-KR" altLang="en-US" sz="2600" dirty="0">
                <a:solidFill>
                  <a:srgbClr val="000000"/>
                </a:solidFill>
              </a:rPr>
              <a:t>번역기</a:t>
            </a:r>
            <a:r>
              <a:rPr lang="ko-KR" altLang="en-US" sz="1900" dirty="0">
                <a:solidFill>
                  <a:srgbClr val="000000"/>
                </a:solidFill>
              </a:rPr>
              <a:t>를 돌려서 컴퓨터 언어</a:t>
            </a:r>
            <a:r>
              <a:rPr lang="en-US" altLang="ko-KR" sz="1900" dirty="0">
                <a:solidFill>
                  <a:srgbClr val="000000"/>
                </a:solidFill>
              </a:rPr>
              <a:t>(</a:t>
            </a:r>
            <a:r>
              <a:rPr lang="ko-KR" altLang="en-US" sz="1900" dirty="0">
                <a:solidFill>
                  <a:srgbClr val="000000"/>
                </a:solidFill>
              </a:rPr>
              <a:t>기계어</a:t>
            </a:r>
            <a:r>
              <a:rPr lang="en-US" altLang="ko-KR" sz="1900" dirty="0">
                <a:solidFill>
                  <a:srgbClr val="000000"/>
                </a:solidFill>
              </a:rPr>
              <a:t>)</a:t>
            </a:r>
            <a:r>
              <a:rPr lang="ko-KR" altLang="en-US" sz="1900" dirty="0">
                <a:solidFill>
                  <a:srgbClr val="000000"/>
                </a:solidFill>
              </a:rPr>
              <a:t>로 </a:t>
            </a:r>
            <a:r>
              <a:rPr lang="ko-KR" altLang="en-US" sz="2600" dirty="0">
                <a:solidFill>
                  <a:srgbClr val="000000"/>
                </a:solidFill>
              </a:rPr>
              <a:t>프로그램을 만들어</a:t>
            </a:r>
            <a:r>
              <a:rPr lang="ko-KR" altLang="en-US" sz="1900" dirty="0">
                <a:solidFill>
                  <a:srgbClr val="000000"/>
                </a:solidFill>
              </a:rPr>
              <a:t> 줍니다</a:t>
            </a:r>
            <a:r>
              <a:rPr lang="en-US" altLang="ko-KR" sz="1900" dirty="0">
                <a:solidFill>
                  <a:srgbClr val="000000"/>
                </a:solidFill>
              </a:rPr>
              <a:t>.</a:t>
            </a:r>
            <a:endParaRPr lang="ko-KR" altLang="en-US" sz="190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50000"/>
              </a:lnSpc>
              <a:buFont typeface="Arial"/>
              <a:buNone/>
            </a:pPr>
            <a:r>
              <a:rPr lang="ko-KR" altLang="en-US" sz="1900" dirty="0">
                <a:solidFill>
                  <a:srgbClr val="000000"/>
                </a:solidFill>
              </a:rPr>
              <a:t>누군가는 내가 만든 그 프로그램을 </a:t>
            </a:r>
            <a:r>
              <a:rPr lang="ko-KR" altLang="en-US" sz="2600" dirty="0">
                <a:solidFill>
                  <a:srgbClr val="000000"/>
                </a:solidFill>
              </a:rPr>
              <a:t>사용해서 컴퓨터에게 </a:t>
            </a:r>
            <a:r>
              <a:rPr lang="ko-KR" altLang="en-US" sz="2600" dirty="0">
                <a:solidFill>
                  <a:srgbClr val="4A86E8"/>
                </a:solidFill>
              </a:rPr>
              <a:t>일을 시킵니다</a:t>
            </a:r>
            <a:r>
              <a:rPr lang="en-US" altLang="ko-KR" sz="2600" dirty="0">
                <a:solidFill>
                  <a:srgbClr val="4A86E8"/>
                </a:solidFill>
              </a:rPr>
              <a:t>.</a:t>
            </a:r>
            <a:endParaRPr lang="ko-KR" altLang="en-US" sz="2600" dirty="0">
              <a:solidFill>
                <a:srgbClr val="4A86E8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8810B5C-92C8-4EB6-8161-D2D2BBB42F03}"/>
              </a:ext>
            </a:extLst>
          </p:cNvPr>
          <p:cNvSpPr/>
          <p:nvPr/>
        </p:nvSpPr>
        <p:spPr>
          <a:xfrm>
            <a:off x="1450848" y="1225296"/>
            <a:ext cx="1024128" cy="3657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06BA4C-E208-4F38-AC32-AE72125C40E5}"/>
              </a:ext>
            </a:extLst>
          </p:cNvPr>
          <p:cNvSpPr/>
          <p:nvPr/>
        </p:nvSpPr>
        <p:spPr>
          <a:xfrm>
            <a:off x="4870704" y="2353056"/>
            <a:ext cx="2993136" cy="4998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F9D174F-D397-4EA1-89D8-23337F36B4A7}"/>
              </a:ext>
            </a:extLst>
          </p:cNvPr>
          <p:cNvCxnSpPr>
            <a:stCxn id="4" idx="5"/>
          </p:cNvCxnSpPr>
          <p:nvPr/>
        </p:nvCxnSpPr>
        <p:spPr>
          <a:xfrm>
            <a:off x="2324996" y="1537492"/>
            <a:ext cx="2716396" cy="9252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시식 코너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chemeClr val="dk1"/>
                </a:solidFill>
              </a:rPr>
              <a:t>Programiz, </a:t>
            </a:r>
            <a:r>
              <a:rPr lang="ko" u="sng" dirty="0">
                <a:solidFill>
                  <a:schemeClr val="hlink"/>
                </a:solidFill>
                <a:hlinkClick r:id="rId3"/>
              </a:rPr>
              <a:t>https://www.programiz.com/python-programming/online-compiler/</a:t>
            </a:r>
            <a:r>
              <a:rPr lang="ko" dirty="0">
                <a:solidFill>
                  <a:schemeClr val="dk1"/>
                </a:solidFill>
              </a:rPr>
              <a:t> </a:t>
            </a:r>
            <a:endParaRPr sz="2400"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950" y="1566725"/>
            <a:ext cx="6438225" cy="3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시식 코너에서 밥짓기</a:t>
            </a: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</a:rPr>
              <a:t>유명한 시식 코너</a:t>
            </a:r>
            <a:endParaRPr lang="en-US" altLang="ko" sz="2000" dirty="0">
              <a:solidFill>
                <a:schemeClr val="dk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/>
            <a:r>
              <a:rPr lang="en-US" altLang="ko" sz="2000" u="sng" dirty="0">
                <a:solidFill>
                  <a:schemeClr val="hlink"/>
                </a:solidFill>
                <a:hlinkClick r:id="rId4"/>
              </a:rPr>
              <a:t>https://www.programiz.com/python-programming/online-compiler</a:t>
            </a:r>
            <a:endParaRPr lang="en-US" altLang="ko" sz="2000" u="sng" dirty="0">
              <a:solidFill>
                <a:schemeClr val="hlink"/>
              </a:solidFill>
            </a:endParaRPr>
          </a:p>
          <a:p>
            <a:pPr marL="342900"/>
            <a:r>
              <a:rPr lang="ko" sz="2000" u="sng" dirty="0">
                <a:solidFill>
                  <a:schemeClr val="hlink"/>
                </a:solidFill>
                <a:hlinkClick r:id="rId5"/>
              </a:rPr>
              <a:t>https://replit.com/</a:t>
            </a:r>
            <a:r>
              <a:rPr lang="ko" sz="2000" dirty="0">
                <a:solidFill>
                  <a:schemeClr val="dk1"/>
                </a:solidFill>
              </a:rPr>
              <a:t> </a:t>
            </a:r>
            <a:r>
              <a:rPr lang="en-US" altLang="ko" sz="2000" dirty="0">
                <a:solidFill>
                  <a:schemeClr val="dk1"/>
                </a:solidFill>
              </a:rPr>
              <a:t>(</a:t>
            </a:r>
            <a:r>
              <a:rPr lang="ko-KR" altLang="en-US" sz="2000" dirty="0">
                <a:solidFill>
                  <a:schemeClr val="dk1"/>
                </a:solidFill>
              </a:rPr>
              <a:t>로그인 필요</a:t>
            </a:r>
            <a:r>
              <a:rPr lang="en-US" altLang="ko-KR" sz="2000" dirty="0">
                <a:solidFill>
                  <a:schemeClr val="dk1"/>
                </a:solidFill>
              </a:rPr>
              <a:t>)</a:t>
            </a:r>
          </a:p>
          <a:p>
            <a:pPr marL="342900"/>
            <a:r>
              <a:rPr lang="en-US" sz="2000" dirty="0">
                <a:solidFill>
                  <a:schemeClr val="dk1"/>
                </a:solidFill>
                <a:hlinkClick r:id="rId6"/>
              </a:rPr>
              <a:t>https://www.onlinegdb.com/</a:t>
            </a:r>
            <a:endParaRPr lang="en-US" sz="2000" dirty="0">
              <a:solidFill>
                <a:schemeClr val="dk1"/>
              </a:solidFill>
            </a:endParaRPr>
          </a:p>
          <a:p>
            <a:pPr marL="342900"/>
            <a:r>
              <a:rPr lang="en-US" sz="2000" dirty="0">
                <a:solidFill>
                  <a:schemeClr val="dk1"/>
                </a:solidFill>
                <a:hlinkClick r:id="rId7"/>
              </a:rPr>
              <a:t>https://colab.research.google.com/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</a:rPr>
              <a:t>아무거나 출력해 봅시다</a:t>
            </a:r>
            <a:r>
              <a:rPr lang="en-US" altLang="ko-KR" sz="2000" dirty="0">
                <a:solidFill>
                  <a:schemeClr val="dk1"/>
                </a:solidFill>
              </a:rPr>
              <a:t>. “</a:t>
            </a:r>
            <a:r>
              <a:rPr lang="ko-KR" altLang="en-US" sz="2000" dirty="0">
                <a:solidFill>
                  <a:schemeClr val="dk1"/>
                </a:solidFill>
              </a:rPr>
              <a:t>안녕하세요</a:t>
            </a:r>
            <a:r>
              <a:rPr lang="en-US" altLang="ko-KR" sz="2000" dirty="0">
                <a:solidFill>
                  <a:schemeClr val="dk1"/>
                </a:solidFill>
              </a:rPr>
              <a:t>＂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</a:rPr>
              <a:t>구구단을 출력해</a:t>
            </a:r>
            <a:r>
              <a:rPr lang="ko" sz="2000" dirty="0">
                <a:solidFill>
                  <a:schemeClr val="dk1"/>
                </a:solidFill>
              </a:rPr>
              <a:t> 봅시다.</a:t>
            </a:r>
            <a:r>
              <a:rPr lang="en-US" altLang="ko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소수도 구해봅시다</a:t>
            </a:r>
            <a:r>
              <a:rPr lang="en-US" altLang="ko-KR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E6D52-1EFD-44FE-81BD-442F76FEE2B4}"/>
              </a:ext>
            </a:extLst>
          </p:cNvPr>
          <p:cNvSpPr txBox="1"/>
          <p:nvPr/>
        </p:nvSpPr>
        <p:spPr>
          <a:xfrm>
            <a:off x="4747260" y="3437027"/>
            <a:ext cx="3992880" cy="11079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DECB6B"/>
                </a:solidFill>
                <a:effectLst/>
                <a:latin typeface="Cascadia Code" panose="020B0609020000020004" pitchFamily="49" charset="0"/>
              </a:rPr>
              <a:t>print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ko-KR" altLang="en-US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구구단을 출력합니다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.\n"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100" b="1" i="0" dirty="0">
                <a:solidFill>
                  <a:srgbClr val="C792EA"/>
                </a:solidFill>
                <a:effectLst/>
                <a:latin typeface="Cascadia Code" panose="020B0609020000020004" pitchFamily="49" charset="0"/>
              </a:rPr>
              <a:t>for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i="0" dirty="0">
                <a:solidFill>
                  <a:srgbClr val="82B1FF"/>
                </a:solidFill>
                <a:effectLst/>
                <a:latin typeface="Cascadia Code" panose="020B0609020000020004" pitchFamily="49" charset="0"/>
              </a:rPr>
              <a:t>x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1" i="0" dirty="0">
                <a:solidFill>
                  <a:srgbClr val="C792EA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i="0" dirty="0">
                <a:solidFill>
                  <a:srgbClr val="DECB6B"/>
                </a:solidFill>
                <a:effectLst/>
                <a:latin typeface="Cascadia Code" panose="020B0609020000020004" pitchFamily="49" charset="0"/>
              </a:rPr>
              <a:t>range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ko-KR" sz="1100" b="0" i="0" dirty="0">
                <a:solidFill>
                  <a:srgbClr val="F77669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i="0" dirty="0">
                <a:solidFill>
                  <a:srgbClr val="F77669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):</a:t>
            </a:r>
          </a:p>
          <a:p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</a:t>
            </a:r>
            <a:r>
              <a:rPr lang="en-US" altLang="ko-KR" sz="1100" b="0" i="0" dirty="0">
                <a:solidFill>
                  <a:srgbClr val="DECB6B"/>
                </a:solidFill>
                <a:effectLst/>
                <a:latin typeface="Cascadia Code" panose="020B0609020000020004" pitchFamily="49" charset="0"/>
              </a:rPr>
              <a:t>print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"------- ["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i="0" dirty="0">
                <a:solidFill>
                  <a:srgbClr val="E9EDED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i="0" dirty="0">
                <a:solidFill>
                  <a:srgbClr val="DECB6B"/>
                </a:solidFill>
                <a:effectLst/>
                <a:latin typeface="Cascadia Code" panose="020B0609020000020004" pitchFamily="49" charset="0"/>
              </a:rPr>
              <a:t>str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ko-KR" sz="1100" b="0" i="0" dirty="0">
                <a:solidFill>
                  <a:srgbClr val="82B1FF"/>
                </a:solidFill>
                <a:effectLst/>
                <a:latin typeface="Cascadia Code" panose="020B0609020000020004" pitchFamily="49" charset="0"/>
              </a:rPr>
              <a:t>x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altLang="ko-KR" sz="1100" b="0" i="0" dirty="0">
                <a:solidFill>
                  <a:srgbClr val="E9EDED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ko-KR" altLang="en-US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단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] -------"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</a:t>
            </a:r>
            <a:r>
              <a:rPr lang="en-US" altLang="ko-KR" sz="1100" b="1" i="0" dirty="0">
                <a:solidFill>
                  <a:srgbClr val="C792EA"/>
                </a:solidFill>
                <a:effectLst/>
                <a:latin typeface="Cascadia Code" panose="020B0609020000020004" pitchFamily="49" charset="0"/>
              </a:rPr>
              <a:t>for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i="0" dirty="0">
                <a:solidFill>
                  <a:srgbClr val="82B1FF"/>
                </a:solidFill>
                <a:effectLst/>
                <a:latin typeface="Cascadia Code" panose="020B0609020000020004" pitchFamily="49" charset="0"/>
              </a:rPr>
              <a:t>y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1" i="0" dirty="0">
                <a:solidFill>
                  <a:srgbClr val="C792EA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ko-KR" sz="1100" b="0" i="0" dirty="0">
                <a:solidFill>
                  <a:srgbClr val="DECB6B"/>
                </a:solidFill>
                <a:effectLst/>
                <a:latin typeface="Cascadia Code" panose="020B0609020000020004" pitchFamily="49" charset="0"/>
              </a:rPr>
              <a:t>range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ko-KR" sz="1100" b="0" i="0" dirty="0">
                <a:solidFill>
                  <a:srgbClr val="F77669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i="0" dirty="0">
                <a:solidFill>
                  <a:srgbClr val="F77669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):</a:t>
            </a:r>
          </a:p>
          <a:p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    </a:t>
            </a:r>
            <a:r>
              <a:rPr lang="en-US" altLang="ko-KR" sz="1100" b="0" i="0" dirty="0">
                <a:solidFill>
                  <a:srgbClr val="DECB6B"/>
                </a:solidFill>
                <a:effectLst/>
                <a:latin typeface="Cascadia Code" panose="020B0609020000020004" pitchFamily="49" charset="0"/>
              </a:rPr>
              <a:t>print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ko-KR" sz="1100" b="0" i="0" dirty="0">
                <a:solidFill>
                  <a:srgbClr val="82B1FF"/>
                </a:solidFill>
                <a:effectLst/>
                <a:latin typeface="Cascadia Code" panose="020B0609020000020004" pitchFamily="49" charset="0"/>
              </a:rPr>
              <a:t>x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"X"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i="0" dirty="0">
                <a:solidFill>
                  <a:srgbClr val="82B1FF"/>
                </a:solidFill>
                <a:effectLst/>
                <a:latin typeface="Cascadia Code" panose="020B0609020000020004" pitchFamily="49" charset="0"/>
              </a:rPr>
              <a:t>y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"="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ko-KR" sz="1100" b="0" i="0" dirty="0">
                <a:solidFill>
                  <a:srgbClr val="82B1FF"/>
                </a:solidFill>
                <a:effectLst/>
                <a:latin typeface="Cascadia Code" panose="020B0609020000020004" pitchFamily="49" charset="0"/>
              </a:rPr>
              <a:t>x</a:t>
            </a:r>
            <a:r>
              <a:rPr lang="en-US" altLang="ko-KR" sz="1100" b="0" i="0" dirty="0">
                <a:solidFill>
                  <a:srgbClr val="E9EDED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altLang="ko-KR" sz="1100" b="0" i="0" dirty="0">
                <a:solidFill>
                  <a:srgbClr val="82B1FF"/>
                </a:solidFill>
                <a:effectLst/>
                <a:latin typeface="Cascadia Code" panose="020B0609020000020004" pitchFamily="49" charset="0"/>
              </a:rPr>
              <a:t>y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altLang="ko-KR" sz="1100" b="0" i="0" dirty="0">
                <a:solidFill>
                  <a:srgbClr val="DECB6B"/>
                </a:solidFill>
                <a:effectLst/>
                <a:latin typeface="Cascadia Code" panose="020B0609020000020004" pitchFamily="49" charset="0"/>
              </a:rPr>
              <a:t>print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ko-KR" sz="1100" b="0" i="0" dirty="0">
                <a:solidFill>
                  <a:srgbClr val="C3E88D"/>
                </a:solidFill>
                <a:effectLst/>
                <a:latin typeface="Cascadia Code" panose="020B0609020000020004" pitchFamily="49" charset="0"/>
              </a:rPr>
              <a:t>"---------------------"</a:t>
            </a:r>
            <a:r>
              <a:rPr lang="en-US" altLang="ko-KR" sz="1100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22FEF-BCDF-48E6-BB5E-0D655DBA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</a:t>
            </a:r>
            <a:r>
              <a:rPr lang="en-US" altLang="ko-KR" dirty="0"/>
              <a:t>PC</a:t>
            </a:r>
            <a:r>
              <a:rPr lang="ko-KR" altLang="en-US" dirty="0"/>
              <a:t>에 주방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68547-AFB1-40AF-A3FB-58849F2C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011605"/>
          </a:xfrm>
        </p:spPr>
        <p:txBody>
          <a:bodyPr/>
          <a:lstStyle/>
          <a:p>
            <a:r>
              <a:rPr lang="ko-KR" altLang="en-US" dirty="0"/>
              <a:t>어떤 주방을 원하세요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EFFE13-DA0F-4015-AC24-E035FAD2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8" y="1891570"/>
            <a:ext cx="2956281" cy="21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70D2E8-50FC-4270-BB4F-327D73F0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21" y="1891570"/>
            <a:ext cx="3176781" cy="21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5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쉡쉐프가</a:t>
            </a:r>
            <a:r>
              <a:rPr lang="ko-KR" altLang="en-US" dirty="0"/>
              <a:t> 좋아하는 주방</a:t>
            </a:r>
            <a:endParaRPr dirty="0"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-KR" dirty="0"/>
              <a:t>VS Code: </a:t>
            </a:r>
            <a:r>
              <a:rPr lang="ko-KR" altLang="en-US" dirty="0"/>
              <a:t>다양한 프로그래밍 언어를 지원하는 코딩 전용 편집기 </a:t>
            </a:r>
            <a:r>
              <a:rPr lang="en-US" altLang="ko-KR" dirty="0"/>
              <a:t>(</a:t>
            </a:r>
            <a:r>
              <a:rPr lang="ko-KR" altLang="en-US" dirty="0"/>
              <a:t>개발환경 설정 필요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PyCharm: </a:t>
            </a:r>
            <a:r>
              <a:rPr lang="ko-KR" altLang="en-US" dirty="0"/>
              <a:t>파이썬 전용 편집기 </a:t>
            </a:r>
            <a:r>
              <a:rPr lang="en-US" altLang="ko-KR" dirty="0"/>
              <a:t>(All-in-one, </a:t>
            </a:r>
            <a:r>
              <a:rPr lang="ko-KR" altLang="en-US" dirty="0"/>
              <a:t>바로 시작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ko-KR" dirty="0"/>
              <a:t>Anaconda</a:t>
            </a:r>
            <a:r>
              <a:rPr lang="ko-KR" altLang="en-US" dirty="0"/>
              <a:t>와 </a:t>
            </a:r>
            <a:r>
              <a:rPr lang="en-US" altLang="ko-KR" dirty="0"/>
              <a:t>Jupiter (</a:t>
            </a:r>
            <a:r>
              <a:rPr lang="ko-KR" altLang="en-US" dirty="0"/>
              <a:t>파이썬 코딩하기에 편리함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77DA3-3330-438D-BA70-962BA7F017E6}"/>
              </a:ext>
            </a:extLst>
          </p:cNvPr>
          <p:cNvSpPr txBox="1"/>
          <p:nvPr/>
        </p:nvSpPr>
        <p:spPr>
          <a:xfrm>
            <a:off x="5260279" y="2319206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다음 모임 때 보여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드리겠습니다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3DB5F-CBA8-49AD-80D4-6A55C5B0811E}"/>
              </a:ext>
            </a:extLst>
          </p:cNvPr>
          <p:cNvSpPr txBox="1"/>
          <p:nvPr/>
        </p:nvSpPr>
        <p:spPr>
          <a:xfrm>
            <a:off x="4931664" y="1848177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예전에는 이것을 주로 사용했는데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요즘은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?</a:t>
            </a:r>
            <a:endParaRPr lang="ko-KR" altLang="en-US" sz="2000" dirty="0">
              <a:solidFill>
                <a:srgbClr val="00B05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B7F64-EF56-4864-BCD1-AE431D9C1F8D}"/>
              </a:ext>
            </a:extLst>
          </p:cNvPr>
          <p:cNvSpPr txBox="1"/>
          <p:nvPr/>
        </p:nvSpPr>
        <p:spPr>
          <a:xfrm>
            <a:off x="3843093" y="1081556"/>
            <a:ext cx="529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한식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중식</a:t>
            </a:r>
            <a:r>
              <a:rPr lang="en-US" altLang="ko-KR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00B05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일식 요리마다 다른 주방을 써야 한다면 불편하니까 하나로 통일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944</Words>
  <Application>Microsoft Office PowerPoint</Application>
  <PresentationFormat>화면 슬라이드 쇼(16:9)</PresentationFormat>
  <Paragraphs>166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D2Coding</vt:lpstr>
      <vt:lpstr>EF_다이어리</vt:lpstr>
      <vt:lpstr>Nanum Gothic</vt:lpstr>
      <vt:lpstr>강원교육모두 Bold</vt:lpstr>
      <vt:lpstr>강원교육새음 Medium</vt:lpstr>
      <vt:lpstr>Arial</vt:lpstr>
      <vt:lpstr>Cascadia Code</vt:lpstr>
      <vt:lpstr>Simple Light</vt:lpstr>
      <vt:lpstr>게임으로 배우는 파이썬 프로그래밍</vt:lpstr>
      <vt:lpstr>오늘의 목표</vt:lpstr>
      <vt:lpstr>잠깐! 복습</vt:lpstr>
      <vt:lpstr>잠깐! 복습</vt:lpstr>
      <vt:lpstr>잠깐! 복습</vt:lpstr>
      <vt:lpstr>시식 코너</vt:lpstr>
      <vt:lpstr>시식 코너에서 밥짓기</vt:lpstr>
      <vt:lpstr>내 PC에 주방 만들기</vt:lpstr>
      <vt:lpstr>쉡쉐프가 좋아하는 주방</vt:lpstr>
      <vt:lpstr>우리가 사용할 주방: 아궁이 만들기</vt:lpstr>
      <vt:lpstr>코드는 어디에 작성하나요?</vt:lpstr>
      <vt:lpstr>코드는 어떻게 작성하나요?</vt:lpstr>
      <vt:lpstr>코드는 어떻게 실행하나요?</vt:lpstr>
      <vt:lpstr>게임으로 배우는 파이썬 프로그래밍</vt:lpstr>
      <vt:lpstr>내 주방에는 무엇이 있나요?</vt:lpstr>
      <vt:lpstr>도대체 게임은 언제 만드나요?</vt:lpstr>
      <vt:lpstr>재료를 사려면 시장으로?</vt:lpstr>
      <vt:lpstr>뼈대 코드</vt:lpstr>
      <vt:lpstr>더 배우고 싶어요</vt:lpstr>
      <vt:lpstr>pygame 패키지를 들여다 보자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1</cp:revision>
  <dcterms:modified xsi:type="dcterms:W3CDTF">2022-07-13T23:38:49Z</dcterms:modified>
</cp:coreProperties>
</file>