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77" r:id="rId3"/>
    <p:sldId id="292" r:id="rId4"/>
    <p:sldId id="278" r:id="rId5"/>
    <p:sldId id="279" r:id="rId6"/>
    <p:sldId id="289" r:id="rId7"/>
    <p:sldId id="287" r:id="rId8"/>
    <p:sldId id="283" r:id="rId9"/>
    <p:sldId id="293" r:id="rId10"/>
    <p:sldId id="294" r:id="rId11"/>
    <p:sldId id="282" r:id="rId12"/>
    <p:sldId id="295" r:id="rId13"/>
    <p:sldId id="296" r:id="rId14"/>
    <p:sldId id="297" r:id="rId15"/>
    <p:sldId id="298" r:id="rId16"/>
    <p:sldId id="262" r:id="rId17"/>
    <p:sldId id="263" r:id="rId18"/>
    <p:sldId id="264" r:id="rId19"/>
    <p:sldId id="265" r:id="rId20"/>
    <p:sldId id="299" r:id="rId21"/>
    <p:sldId id="266" r:id="rId22"/>
    <p:sldId id="267" r:id="rId23"/>
    <p:sldId id="268" r:id="rId24"/>
    <p:sldId id="269" r:id="rId25"/>
    <p:sldId id="27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30EA4-072F-4879-94D8-401204B14361}" v="330" dt="2022-08-17T04:31:5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 varScale="1">
        <p:scale>
          <a:sx n="112" d="100"/>
          <a:sy n="112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AD430EA4-072F-4879-94D8-401204B14361}"/>
    <pc:docChg chg="undo redo custSel addSld delSld modSld sldOrd modMainMaster">
      <pc:chgData name="천해철(Haechul Chun) 부장 (주)두산 퓨얼셀 파워" userId="608fe64a-3531-441a-adb4-33b79ce6c65b" providerId="ADAL" clId="{AD430EA4-072F-4879-94D8-401204B14361}" dt="2022-08-17T04:34:07.742" v="4469" actId="14100"/>
      <pc:docMkLst>
        <pc:docMk/>
      </pc:docMkLst>
      <pc:sldChg chg="modSp mod">
        <pc:chgData name="천해철(Haechul Chun) 부장 (주)두산 퓨얼셀 파워" userId="608fe64a-3531-441a-adb4-33b79ce6c65b" providerId="ADAL" clId="{AD430EA4-072F-4879-94D8-401204B14361}" dt="2022-08-16T06:44:53.908" v="3921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AD430EA4-072F-4879-94D8-401204B14361}" dt="2022-08-16T06:44:53.908" v="3921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19:14.378" v="556" actId="47"/>
        <pc:sldMkLst>
          <pc:docMk/>
          <pc:sldMk cId="0" sldId="259"/>
        </pc:sldMkLst>
      </pc:sldChg>
      <pc:sldChg chg="del">
        <pc:chgData name="천해철(Haechul Chun) 부장 (주)두산 퓨얼셀 파워" userId="608fe64a-3531-441a-adb4-33b79ce6c65b" providerId="ADAL" clId="{AD430EA4-072F-4879-94D8-401204B14361}" dt="2022-08-16T02:19:04.479" v="555" actId="47"/>
        <pc:sldMkLst>
          <pc:docMk/>
          <pc:sldMk cId="0" sldId="261"/>
        </pc:sldMkLst>
      </pc:sldChg>
      <pc:sldChg chg="modSp add mod">
        <pc:chgData name="천해철(Haechul Chun) 부장 (주)두산 퓨얼셀 파워" userId="608fe64a-3531-441a-adb4-33b79ce6c65b" providerId="ADAL" clId="{AD430EA4-072F-4879-94D8-401204B14361}" dt="2022-08-17T04:32:30.534" v="4457" actId="14100"/>
        <pc:sldMkLst>
          <pc:docMk/>
          <pc:sldMk cId="0" sldId="262"/>
        </pc:sldMkLst>
        <pc:spChg chg="mod">
          <ac:chgData name="천해철(Haechul Chun) 부장 (주)두산 퓨얼셀 파워" userId="608fe64a-3531-441a-adb4-33b79ce6c65b" providerId="ADAL" clId="{AD430EA4-072F-4879-94D8-401204B14361}" dt="2022-08-17T04:32:30.534" v="4457" actId="14100"/>
          <ac:spMkLst>
            <pc:docMk/>
            <pc:sldMk cId="0" sldId="262"/>
            <ac:spMk id="93" creationId="{00000000-0000-0000-0000-000000000000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7T04:32:26.271" v="4456" actId="14100"/>
        <pc:sldMkLst>
          <pc:docMk/>
          <pc:sldMk cId="0" sldId="263"/>
        </pc:sldMkLst>
        <pc:spChg chg="mod">
          <ac:chgData name="천해철(Haechul Chun) 부장 (주)두산 퓨얼셀 파워" userId="608fe64a-3531-441a-adb4-33b79ce6c65b" providerId="ADAL" clId="{AD430EA4-072F-4879-94D8-401204B14361}" dt="2022-08-17T04:32:26.271" v="4456" actId="14100"/>
          <ac:spMkLst>
            <pc:docMk/>
            <pc:sldMk cId="0" sldId="263"/>
            <ac:spMk id="101" creationId="{00000000-0000-0000-0000-000000000000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7T04:32:22.069" v="4455" actId="14100"/>
        <pc:sldMkLst>
          <pc:docMk/>
          <pc:sldMk cId="0" sldId="264"/>
        </pc:sldMkLst>
        <pc:spChg chg="mod">
          <ac:chgData name="천해철(Haechul Chun) 부장 (주)두산 퓨얼셀 파워" userId="608fe64a-3531-441a-adb4-33b79ce6c65b" providerId="ADAL" clId="{AD430EA4-072F-4879-94D8-401204B14361}" dt="2022-08-17T04:32:22.069" v="4455" actId="14100"/>
          <ac:spMkLst>
            <pc:docMk/>
            <pc:sldMk cId="0" sldId="264"/>
            <ac:spMk id="110" creationId="{00000000-0000-0000-0000-000000000000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7T04:32:16.930" v="4454" actId="14100"/>
        <pc:sldMkLst>
          <pc:docMk/>
          <pc:sldMk cId="0" sldId="265"/>
        </pc:sldMkLst>
        <pc:spChg chg="mod">
          <ac:chgData name="천해철(Haechul Chun) 부장 (주)두산 퓨얼셀 파워" userId="608fe64a-3531-441a-adb4-33b79ce6c65b" providerId="ADAL" clId="{AD430EA4-072F-4879-94D8-401204B14361}" dt="2022-08-17T03:50:11.262" v="4098" actId="5793"/>
          <ac:spMkLst>
            <pc:docMk/>
            <pc:sldMk cId="0" sldId="265"/>
            <ac:spMk id="2" creationId="{C8542E63-7AFA-4841-9AD7-BD83ABEE71D1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4:32:16.930" v="4454" actId="14100"/>
          <ac:spMkLst>
            <pc:docMk/>
            <pc:sldMk cId="0" sldId="265"/>
            <ac:spMk id="124" creationId="{00000000-0000-0000-0000-000000000000}"/>
          </ac:spMkLst>
        </pc:spChg>
        <pc:picChg chg="ord">
          <ac:chgData name="천해철(Haechul Chun) 부장 (주)두산 퓨얼셀 파워" userId="608fe64a-3531-441a-adb4-33b79ce6c65b" providerId="ADAL" clId="{AD430EA4-072F-4879-94D8-401204B14361}" dt="2022-08-17T03:50:20.323" v="4099" actId="167"/>
          <ac:picMkLst>
            <pc:docMk/>
            <pc:sldMk cId="0" sldId="265"/>
            <ac:picMk id="125" creationId="{00000000-0000-0000-0000-000000000000}"/>
          </ac:picMkLst>
        </pc:picChg>
      </pc:sldChg>
      <pc:sldChg chg="addSp modSp add mod">
        <pc:chgData name="천해철(Haechul Chun) 부장 (주)두산 퓨얼셀 파워" userId="608fe64a-3531-441a-adb4-33b79ce6c65b" providerId="ADAL" clId="{AD430EA4-072F-4879-94D8-401204B14361}" dt="2022-08-17T04:32:56.355" v="4461" actId="14100"/>
        <pc:sldMkLst>
          <pc:docMk/>
          <pc:sldMk cId="0" sldId="266"/>
        </pc:sldMkLst>
        <pc:spChg chg="add mod">
          <ac:chgData name="천해철(Haechul Chun) 부장 (주)두산 퓨얼셀 파워" userId="608fe64a-3531-441a-adb4-33b79ce6c65b" providerId="ADAL" clId="{AD430EA4-072F-4879-94D8-401204B14361}" dt="2022-08-17T03:52:13.362" v="4116"/>
          <ac:spMkLst>
            <pc:docMk/>
            <pc:sldMk cId="0" sldId="266"/>
            <ac:spMk id="17" creationId="{9CFC476D-F4F3-4297-8307-40AE759AD558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4:32:56.355" v="4461" actId="14100"/>
          <ac:spMkLst>
            <pc:docMk/>
            <pc:sldMk cId="0" sldId="266"/>
            <ac:spMk id="141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4:31:51.531" v="4451"/>
          <ac:spMkLst>
            <pc:docMk/>
            <pc:sldMk cId="0" sldId="266"/>
            <ac:spMk id="152" creationId="{00000000-0000-0000-0000-000000000000}"/>
          </ac:spMkLst>
        </pc:spChg>
        <pc:cxnChg chg="add mod">
          <ac:chgData name="천해철(Haechul Chun) 부장 (주)두산 퓨얼셀 파워" userId="608fe64a-3531-441a-adb4-33b79ce6c65b" providerId="ADAL" clId="{AD430EA4-072F-4879-94D8-401204B14361}" dt="2022-08-17T03:52:54.383" v="4192" actId="14100"/>
          <ac:cxnSpMkLst>
            <pc:docMk/>
            <pc:sldMk cId="0" sldId="266"/>
            <ac:cxnSpMk id="18" creationId="{33DD1D27-48AC-4A93-96F9-68E370848D03}"/>
          </ac:cxnSpMkLst>
        </pc:cxnChg>
        <pc:cxnChg chg="mod">
          <ac:chgData name="천해철(Haechul Chun) 부장 (주)두산 퓨얼셀 파워" userId="608fe64a-3531-441a-adb4-33b79ce6c65b" providerId="ADAL" clId="{AD430EA4-072F-4879-94D8-401204B14361}" dt="2022-08-17T03:52:59.937" v="4193" actId="14100"/>
          <ac:cxnSpMkLst>
            <pc:docMk/>
            <pc:sldMk cId="0" sldId="266"/>
            <ac:cxnSpMk id="150" creationId="{00000000-0000-0000-0000-000000000000}"/>
          </ac:cxnSpMkLst>
        </pc:cxnChg>
      </pc:sldChg>
      <pc:sldChg chg="modSp add mod">
        <pc:chgData name="천해철(Haechul Chun) 부장 (주)두산 퓨얼셀 파워" userId="608fe64a-3531-441a-adb4-33b79ce6c65b" providerId="ADAL" clId="{AD430EA4-072F-4879-94D8-401204B14361}" dt="2022-08-17T04:32:48.575" v="4460" actId="14100"/>
        <pc:sldMkLst>
          <pc:docMk/>
          <pc:sldMk cId="0" sldId="267"/>
        </pc:sldMkLst>
        <pc:spChg chg="mod">
          <ac:chgData name="천해철(Haechul Chun) 부장 (주)두산 퓨얼셀 파워" userId="608fe64a-3531-441a-adb4-33b79ce6c65b" providerId="ADAL" clId="{AD430EA4-072F-4879-94D8-401204B14361}" dt="2022-08-17T04:32:48.575" v="4460" actId="14100"/>
          <ac:spMkLst>
            <pc:docMk/>
            <pc:sldMk cId="0" sldId="267"/>
            <ac:spMk id="158" creationId="{00000000-0000-0000-0000-000000000000}"/>
          </ac:spMkLst>
        </pc:spChg>
      </pc:sldChg>
      <pc:sldChg chg="add">
        <pc:chgData name="천해철(Haechul Chun) 부장 (주)두산 퓨얼셀 파워" userId="608fe64a-3531-441a-adb4-33b79ce6c65b" providerId="ADAL" clId="{AD430EA4-072F-4879-94D8-401204B14361}" dt="2022-08-16T06:43:35.410" v="3891"/>
        <pc:sldMkLst>
          <pc:docMk/>
          <pc:sldMk cId="0" sldId="268"/>
        </pc:sldMkLst>
      </pc:sldChg>
      <pc:sldChg chg="modSp add mod">
        <pc:chgData name="천해철(Haechul Chun) 부장 (주)두산 퓨얼셀 파워" userId="608fe64a-3531-441a-adb4-33b79ce6c65b" providerId="ADAL" clId="{AD430EA4-072F-4879-94D8-401204B14361}" dt="2022-08-17T03:59:10.385" v="4447" actId="20577"/>
        <pc:sldMkLst>
          <pc:docMk/>
          <pc:sldMk cId="0" sldId="269"/>
        </pc:sldMkLst>
        <pc:spChg chg="mod">
          <ac:chgData name="천해철(Haechul Chun) 부장 (주)두산 퓨얼셀 파워" userId="608fe64a-3531-441a-adb4-33b79ce6c65b" providerId="ADAL" clId="{AD430EA4-072F-4879-94D8-401204B14361}" dt="2022-08-17T03:57:35.305" v="4370" actId="20577"/>
          <ac:spMkLst>
            <pc:docMk/>
            <pc:sldMk cId="0" sldId="269"/>
            <ac:spMk id="170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3:59:10.385" v="4447" actId="20577"/>
          <ac:spMkLst>
            <pc:docMk/>
            <pc:sldMk cId="0" sldId="269"/>
            <ac:spMk id="171" creationId="{00000000-0000-0000-0000-000000000000}"/>
          </ac:spMkLst>
        </pc:spChg>
      </pc:sldChg>
      <pc:sldChg chg="addSp modSp add mod chgLayout">
        <pc:chgData name="천해철(Haechul Chun) 부장 (주)두산 퓨얼셀 파워" userId="608fe64a-3531-441a-adb4-33b79ce6c65b" providerId="ADAL" clId="{AD430EA4-072F-4879-94D8-401204B14361}" dt="2022-08-17T03:49:54.077" v="4097" actId="14100"/>
        <pc:sldMkLst>
          <pc:docMk/>
          <pc:sldMk cId="0" sldId="270"/>
        </pc:sldMkLst>
        <pc:spChg chg="add mod">
          <ac:chgData name="천해철(Haechul Chun) 부장 (주)두산 퓨얼셀 파워" userId="608fe64a-3531-441a-adb4-33b79ce6c65b" providerId="ADAL" clId="{AD430EA4-072F-4879-94D8-401204B14361}" dt="2022-08-17T03:49:41.487" v="4071" actId="1076"/>
          <ac:spMkLst>
            <pc:docMk/>
            <pc:sldMk cId="0" sldId="270"/>
            <ac:spMk id="5" creationId="{FEB5244A-E4EC-441A-AA5E-6717E7896348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7T03:49:36.782" v="4070" actId="700"/>
          <ac:spMkLst>
            <pc:docMk/>
            <pc:sldMk cId="0" sldId="270"/>
            <ac:spMk id="176" creationId="{00000000-0000-0000-0000-000000000000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7T03:49:54.077" v="4097" actId="14100"/>
          <ac:spMkLst>
            <pc:docMk/>
            <pc:sldMk cId="0" sldId="270"/>
            <ac:spMk id="177" creationId="{00000000-0000-0000-0000-000000000000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7T03:49:36.782" v="4070" actId="700"/>
          <ac:spMkLst>
            <pc:docMk/>
            <pc:sldMk cId="0" sldId="270"/>
            <ac:spMk id="178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19:04.479" v="555" actId="47"/>
        <pc:sldMkLst>
          <pc:docMk/>
          <pc:sldMk cId="0" sldId="272"/>
        </pc:sldMkLst>
      </pc:sldChg>
      <pc:sldChg chg="delSp modSp mod">
        <pc:chgData name="천해철(Haechul Chun) 부장 (주)두산 퓨얼셀 파워" userId="608fe64a-3531-441a-adb4-33b79ce6c65b" providerId="ADAL" clId="{AD430EA4-072F-4879-94D8-401204B14361}" dt="2022-08-16T02:21:27.028" v="633" actId="6549"/>
        <pc:sldMkLst>
          <pc:docMk/>
          <pc:sldMk cId="0" sldId="277"/>
        </pc:sldMkLst>
        <pc:spChg chg="mod">
          <ac:chgData name="천해철(Haechul Chun) 부장 (주)두산 퓨얼셀 파워" userId="608fe64a-3531-441a-adb4-33b79ce6c65b" providerId="ADAL" clId="{AD430EA4-072F-4879-94D8-401204B14361}" dt="2022-08-16T02:21:27.028" v="633" actId="6549"/>
          <ac:spMkLst>
            <pc:docMk/>
            <pc:sldMk cId="0" sldId="277"/>
            <ac:spMk id="221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19:56.867" v="591" actId="6549"/>
          <ac:spMkLst>
            <pc:docMk/>
            <pc:sldMk cId="0" sldId="277"/>
            <ac:spMk id="222" creationId="{00000000-0000-0000-0000-000000000000}"/>
          </ac:spMkLst>
        </pc:spChg>
        <pc:picChg chg="del">
          <ac:chgData name="천해철(Haechul Chun) 부장 (주)두산 퓨얼셀 파워" userId="608fe64a-3531-441a-adb4-33b79ce6c65b" providerId="ADAL" clId="{AD430EA4-072F-4879-94D8-401204B14361}" dt="2022-08-16T02:21:07.081" v="617" actId="478"/>
          <ac:picMkLst>
            <pc:docMk/>
            <pc:sldMk cId="0" sldId="277"/>
            <ac:picMk id="5" creationId="{33F8B8EA-C556-42D0-8F77-996C27FE799A}"/>
          </ac:picMkLst>
        </pc:picChg>
      </pc:sldChg>
      <pc:sldChg chg="modSp mod">
        <pc:chgData name="천해철(Haechul Chun) 부장 (주)두산 퓨얼셀 파워" userId="608fe64a-3531-441a-adb4-33b79ce6c65b" providerId="ADAL" clId="{AD430EA4-072F-4879-94D8-401204B14361}" dt="2022-08-16T02:23:40.938" v="746" actId="207"/>
        <pc:sldMkLst>
          <pc:docMk/>
          <pc:sldMk cId="0" sldId="278"/>
        </pc:sldMkLst>
        <pc:spChg chg="mod">
          <ac:chgData name="천해철(Haechul Chun) 부장 (주)두산 퓨얼셀 파워" userId="608fe64a-3531-441a-adb4-33b79ce6c65b" providerId="ADAL" clId="{AD430EA4-072F-4879-94D8-401204B14361}" dt="2022-08-16T02:23:40.938" v="746" actId="207"/>
          <ac:spMkLst>
            <pc:docMk/>
            <pc:sldMk cId="0" sldId="278"/>
            <ac:spMk id="27" creationId="{03EE9CE0-45D9-461C-8E6E-385693EE118E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23:05.921" v="715"/>
          <ac:spMkLst>
            <pc:docMk/>
            <pc:sldMk cId="0" sldId="278"/>
            <ac:spMk id="227" creationId="{00000000-0000-0000-0000-000000000000}"/>
          </ac:spMkLst>
        </pc:spChg>
      </pc:sldChg>
      <pc:sldChg chg="modSp mod">
        <pc:chgData name="천해철(Haechul Chun) 부장 (주)두산 퓨얼셀 파워" userId="608fe64a-3531-441a-adb4-33b79ce6c65b" providerId="ADAL" clId="{AD430EA4-072F-4879-94D8-401204B14361}" dt="2022-08-16T02:23:14.062" v="745"/>
        <pc:sldMkLst>
          <pc:docMk/>
          <pc:sldMk cId="0" sldId="279"/>
        </pc:sldMkLst>
        <pc:spChg chg="mod">
          <ac:chgData name="천해철(Haechul Chun) 부장 (주)두산 퓨얼셀 파워" userId="608fe64a-3531-441a-adb4-33b79ce6c65b" providerId="ADAL" clId="{AD430EA4-072F-4879-94D8-401204B14361}" dt="2022-08-16T02:23:14.062" v="745"/>
          <ac:spMkLst>
            <pc:docMk/>
            <pc:sldMk cId="0" sldId="279"/>
            <ac:spMk id="233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25:47.319" v="761" actId="47"/>
        <pc:sldMkLst>
          <pc:docMk/>
          <pc:sldMk cId="0" sldId="280"/>
        </pc:sldMkLst>
      </pc:sldChg>
      <pc:sldChg chg="del">
        <pc:chgData name="천해철(Haechul Chun) 부장 (주)두산 퓨얼셀 파워" userId="608fe64a-3531-441a-adb4-33b79ce6c65b" providerId="ADAL" clId="{AD430EA4-072F-4879-94D8-401204B14361}" dt="2022-08-16T02:19:04.479" v="555" actId="47"/>
        <pc:sldMkLst>
          <pc:docMk/>
          <pc:sldMk cId="0" sldId="281"/>
        </pc:sldMkLst>
      </pc:sldChg>
      <pc:sldChg chg="addSp delSp modSp mod modClrScheme chgLayout">
        <pc:chgData name="천해철(Haechul Chun) 부장 (주)두산 퓨얼셀 파워" userId="608fe64a-3531-441a-adb4-33b79ce6c65b" providerId="ADAL" clId="{AD430EA4-072F-4879-94D8-401204B14361}" dt="2022-08-17T04:34:07.742" v="4469" actId="14100"/>
        <pc:sldMkLst>
          <pc:docMk/>
          <pc:sldMk cId="0" sldId="282"/>
        </pc:sldMkLst>
        <pc:spChg chg="mod ord">
          <ac:chgData name="천해철(Haechul Chun) 부장 (주)두산 퓨얼셀 파워" userId="608fe64a-3531-441a-adb4-33b79ce6c65b" providerId="ADAL" clId="{AD430EA4-072F-4879-94D8-401204B14361}" dt="2022-08-16T04:45:24.047" v="2744" actId="700"/>
          <ac:spMkLst>
            <pc:docMk/>
            <pc:sldMk cId="0" sldId="282"/>
            <ac:spMk id="3" creationId="{FAAE6BBC-5807-4BEF-8F33-47A0E2D654D4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3:43:34.200" v="1140" actId="1076"/>
          <ac:spMkLst>
            <pc:docMk/>
            <pc:sldMk cId="0" sldId="282"/>
            <ac:spMk id="6" creationId="{A9DDA05C-B49E-4553-9087-1CFF57DD0110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7T04:34:07.742" v="4469" actId="14100"/>
          <ac:spMkLst>
            <pc:docMk/>
            <pc:sldMk cId="0" sldId="282"/>
            <ac:spMk id="253" creationId="{00000000-0000-0000-0000-000000000000}"/>
          </ac:spMkLst>
        </pc:spChg>
        <pc:picChg chg="del">
          <ac:chgData name="천해철(Haechul Chun) 부장 (주)두산 퓨얼셀 파워" userId="608fe64a-3531-441a-adb4-33b79ce6c65b" providerId="ADAL" clId="{AD430EA4-072F-4879-94D8-401204B14361}" dt="2022-08-16T03:43:05.416" v="1132" actId="478"/>
          <ac:picMkLst>
            <pc:docMk/>
            <pc:sldMk cId="0" sldId="282"/>
            <ac:picMk id="4" creationId="{A9D0FFB8-9201-48C8-A1D1-E36C575EA0F4}"/>
          </ac:picMkLst>
        </pc:picChg>
        <pc:picChg chg="add mod">
          <ac:chgData name="천해철(Haechul Chun) 부장 (주)두산 퓨얼셀 파워" userId="608fe64a-3531-441a-adb4-33b79ce6c65b" providerId="ADAL" clId="{AD430EA4-072F-4879-94D8-401204B14361}" dt="2022-08-16T03:43:28.779" v="1139" actId="208"/>
          <ac:picMkLst>
            <pc:docMk/>
            <pc:sldMk cId="0" sldId="282"/>
            <ac:picMk id="5" creationId="{F8E1CDC8-5370-487E-8E61-EC599F49DAE0}"/>
          </ac:picMkLst>
        </pc:picChg>
      </pc:sldChg>
      <pc:sldChg chg="modSp mod ord">
        <pc:chgData name="천해철(Haechul Chun) 부장 (주)두산 퓨얼셀 파워" userId="608fe64a-3531-441a-adb4-33b79ce6c65b" providerId="ADAL" clId="{AD430EA4-072F-4879-94D8-401204B14361}" dt="2022-08-16T02:36:59.043" v="1097" actId="1036"/>
        <pc:sldMkLst>
          <pc:docMk/>
          <pc:sldMk cId="0" sldId="283"/>
        </pc:sldMkLst>
        <pc:spChg chg="mod">
          <ac:chgData name="천해철(Haechul Chun) 부장 (주)두산 퓨얼셀 파워" userId="608fe64a-3531-441a-adb4-33b79ce6c65b" providerId="ADAL" clId="{AD430EA4-072F-4879-94D8-401204B14361}" dt="2022-08-16T02:36:49.416" v="1080" actId="6549"/>
          <ac:spMkLst>
            <pc:docMk/>
            <pc:sldMk cId="0" sldId="283"/>
            <ac:spMk id="259" creationId="{00000000-0000-0000-0000-000000000000}"/>
          </ac:spMkLst>
        </pc:spChg>
        <pc:picChg chg="mod">
          <ac:chgData name="천해철(Haechul Chun) 부장 (주)두산 퓨얼셀 파워" userId="608fe64a-3531-441a-adb4-33b79ce6c65b" providerId="ADAL" clId="{AD430EA4-072F-4879-94D8-401204B14361}" dt="2022-08-16T02:36:59.043" v="1097" actId="1036"/>
          <ac:picMkLst>
            <pc:docMk/>
            <pc:sldMk cId="0" sldId="283"/>
            <ac:picMk id="3" creationId="{5CCFA9AC-6ACE-4FC3-86B2-D2D8A882F5FA}"/>
          </ac:picMkLst>
        </pc:picChg>
        <pc:picChg chg="mod">
          <ac:chgData name="천해철(Haechul Chun) 부장 (주)두산 퓨얼셀 파워" userId="608fe64a-3531-441a-adb4-33b79ce6c65b" providerId="ADAL" clId="{AD430EA4-072F-4879-94D8-401204B14361}" dt="2022-08-16T02:36:59.043" v="1097" actId="1036"/>
          <ac:picMkLst>
            <pc:docMk/>
            <pc:sldMk cId="0" sldId="283"/>
            <ac:picMk id="5" creationId="{AACBEAE3-C120-441C-A391-5D69090CB152}"/>
          </ac:picMkLst>
        </pc:picChg>
      </pc:sldChg>
      <pc:sldChg chg="del">
        <pc:chgData name="천해철(Haechul Chun) 부장 (주)두산 퓨얼셀 파워" userId="608fe64a-3531-441a-adb4-33b79ce6c65b" providerId="ADAL" clId="{AD430EA4-072F-4879-94D8-401204B14361}" dt="2022-08-16T03:34:06.703" v="1115" actId="47"/>
        <pc:sldMkLst>
          <pc:docMk/>
          <pc:sldMk cId="0" sldId="285"/>
        </pc:sldMkLst>
      </pc:sldChg>
      <pc:sldChg chg="del">
        <pc:chgData name="천해철(Haechul Chun) 부장 (주)두산 퓨얼셀 파워" userId="608fe64a-3531-441a-adb4-33b79ce6c65b" providerId="ADAL" clId="{AD430EA4-072F-4879-94D8-401204B14361}" dt="2022-08-16T02:19:04.479" v="555" actId="47"/>
        <pc:sldMkLst>
          <pc:docMk/>
          <pc:sldMk cId="1815563843" sldId="286"/>
        </pc:sldMkLst>
      </pc:sldChg>
      <pc:sldChg chg="addSp modSp mod ord">
        <pc:chgData name="천해철(Haechul Chun) 부장 (주)두산 퓨얼셀 파워" userId="608fe64a-3531-441a-adb4-33b79ce6c65b" providerId="ADAL" clId="{AD430EA4-072F-4879-94D8-401204B14361}" dt="2022-08-16T02:35:51.774" v="1056" actId="208"/>
        <pc:sldMkLst>
          <pc:docMk/>
          <pc:sldMk cId="1539749773" sldId="287"/>
        </pc:sldMkLst>
        <pc:spChg chg="mod">
          <ac:chgData name="천해철(Haechul Chun) 부장 (주)두산 퓨얼셀 파워" userId="608fe64a-3531-441a-adb4-33b79ce6c65b" providerId="ADAL" clId="{AD430EA4-072F-4879-94D8-401204B14361}" dt="2022-08-16T02:28:24.433" v="887"/>
          <ac:spMkLst>
            <pc:docMk/>
            <pc:sldMk cId="1539749773" sldId="287"/>
            <ac:spMk id="2" creationId="{9755FAFF-DF54-4F34-970E-5D40C7C73C67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33:48.856" v="1047" actId="20577"/>
          <ac:spMkLst>
            <pc:docMk/>
            <pc:sldMk cId="1539749773" sldId="287"/>
            <ac:spMk id="5" creationId="{CE2AF775-CA21-4552-83E9-FD606F8D21BE}"/>
          </ac:spMkLst>
        </pc:spChg>
        <pc:picChg chg="add mod">
          <ac:chgData name="천해철(Haechul Chun) 부장 (주)두산 퓨얼셀 파워" userId="608fe64a-3531-441a-adb4-33b79ce6c65b" providerId="ADAL" clId="{AD430EA4-072F-4879-94D8-401204B14361}" dt="2022-08-16T02:31:37.395" v="952" actId="208"/>
          <ac:picMkLst>
            <pc:docMk/>
            <pc:sldMk cId="1539749773" sldId="287"/>
            <ac:picMk id="4" creationId="{55078B19-283B-4B1D-A1B0-411E733A284E}"/>
          </ac:picMkLst>
        </pc:picChg>
        <pc:picChg chg="add mod">
          <ac:chgData name="천해철(Haechul Chun) 부장 (주)두산 퓨얼셀 파워" userId="608fe64a-3531-441a-adb4-33b79ce6c65b" providerId="ADAL" clId="{AD430EA4-072F-4879-94D8-401204B14361}" dt="2022-08-16T02:35:51.774" v="1056" actId="208"/>
          <ac:picMkLst>
            <pc:docMk/>
            <pc:sldMk cId="1539749773" sldId="287"/>
            <ac:picMk id="7" creationId="{B0ED57D0-D8DE-47C1-B013-783B67A0C9AD}"/>
          </ac:picMkLst>
        </pc:picChg>
      </pc:sldChg>
      <pc:sldChg chg="modSp mod">
        <pc:chgData name="천해철(Haechul Chun) 부장 (주)두산 퓨얼셀 파워" userId="608fe64a-3531-441a-adb4-33b79ce6c65b" providerId="ADAL" clId="{AD430EA4-072F-4879-94D8-401204B14361}" dt="2022-08-16T02:39:06.249" v="1114"/>
        <pc:sldMkLst>
          <pc:docMk/>
          <pc:sldMk cId="1432069312" sldId="289"/>
        </pc:sldMkLst>
        <pc:spChg chg="mod">
          <ac:chgData name="천해철(Haechul Chun) 부장 (주)두산 퓨얼셀 파워" userId="608fe64a-3531-441a-adb4-33b79ce6c65b" providerId="ADAL" clId="{AD430EA4-072F-4879-94D8-401204B14361}" dt="2022-08-16T02:26:02.286" v="806"/>
          <ac:spMkLst>
            <pc:docMk/>
            <pc:sldMk cId="1432069312" sldId="289"/>
            <ac:spMk id="2" creationId="{1DA0D7FF-C48D-4BAE-8331-986FA76A3105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39:06.249" v="1114"/>
          <ac:spMkLst>
            <pc:docMk/>
            <pc:sldMk cId="1432069312" sldId="289"/>
            <ac:spMk id="3" creationId="{4D11E6EE-AC1E-4876-9FF5-01CA4BD8278C}"/>
          </ac:spMkLst>
        </pc:spChg>
      </pc:sldChg>
      <pc:sldChg chg="modSp del mod chgLayout">
        <pc:chgData name="천해철(Haechul Chun) 부장 (주)두산 퓨얼셀 파워" userId="608fe64a-3531-441a-adb4-33b79ce6c65b" providerId="ADAL" clId="{AD430EA4-072F-4879-94D8-401204B14361}" dt="2022-08-16T06:45:14.882" v="3922" actId="47"/>
        <pc:sldMkLst>
          <pc:docMk/>
          <pc:sldMk cId="3892632930" sldId="290"/>
        </pc:sldMkLst>
        <pc:spChg chg="mod ord">
          <ac:chgData name="천해철(Haechul Chun) 부장 (주)두산 퓨얼셀 파워" userId="608fe64a-3531-441a-adb4-33b79ce6c65b" providerId="ADAL" clId="{AD430EA4-072F-4879-94D8-401204B14361}" dt="2022-08-16T02:14:57.565" v="523" actId="700"/>
          <ac:spMkLst>
            <pc:docMk/>
            <pc:sldMk cId="3892632930" sldId="290"/>
            <ac:spMk id="74" creationId="{00000000-0000-0000-0000-000000000000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6T02:18:03.667" v="553" actId="6549"/>
          <ac:spMkLst>
            <pc:docMk/>
            <pc:sldMk cId="3892632930" sldId="290"/>
            <ac:spMk id="7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20:30.823" v="616" actId="47"/>
        <pc:sldMkLst>
          <pc:docMk/>
          <pc:sldMk cId="2746210221" sldId="291"/>
        </pc:sldMkLst>
      </pc:sldChg>
      <pc:sldChg chg="modSp mod">
        <pc:chgData name="천해철(Haechul Chun) 부장 (주)두산 퓨얼셀 파워" userId="608fe64a-3531-441a-adb4-33b79ce6c65b" providerId="ADAL" clId="{AD430EA4-072F-4879-94D8-401204B14361}" dt="2022-08-16T02:38:19.474" v="1099" actId="207"/>
        <pc:sldMkLst>
          <pc:docMk/>
          <pc:sldMk cId="539080456" sldId="292"/>
        </pc:sldMkLst>
        <pc:spChg chg="mod">
          <ac:chgData name="천해철(Haechul Chun) 부장 (주)두산 퓨얼셀 파워" userId="608fe64a-3531-441a-adb4-33b79ce6c65b" providerId="ADAL" clId="{AD430EA4-072F-4879-94D8-401204B14361}" dt="2022-08-16T02:22:10.098" v="673"/>
          <ac:spMkLst>
            <pc:docMk/>
            <pc:sldMk cId="539080456" sldId="292"/>
            <ac:spMk id="227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38:19.474" v="1099" actId="207"/>
          <ac:spMkLst>
            <pc:docMk/>
            <pc:sldMk cId="539080456" sldId="292"/>
            <ac:spMk id="228" creationId="{00000000-0000-0000-0000-000000000000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6T06:46:23.522" v="3939" actId="20577"/>
        <pc:sldMkLst>
          <pc:docMk/>
          <pc:sldMk cId="2355913899" sldId="293"/>
        </pc:sldMkLst>
        <pc:spChg chg="mod">
          <ac:chgData name="천해철(Haechul Chun) 부장 (주)두산 퓨얼셀 파워" userId="608fe64a-3531-441a-adb4-33b79ce6c65b" providerId="ADAL" clId="{AD430EA4-072F-4879-94D8-401204B14361}" dt="2022-08-16T06:46:23.522" v="3939" actId="20577"/>
          <ac:spMkLst>
            <pc:docMk/>
            <pc:sldMk cId="2355913899" sldId="293"/>
            <ac:spMk id="55" creationId="{00000000-0000-0000-0000-000000000000}"/>
          </ac:spMkLst>
        </pc:spChg>
      </pc:sldChg>
      <pc:sldChg chg="modSp del mod">
        <pc:chgData name="천해철(Haechul Chun) 부장 (주)두산 퓨얼셀 파워" userId="608fe64a-3531-441a-adb4-33b79ce6c65b" providerId="ADAL" clId="{AD430EA4-072F-4879-94D8-401204B14361}" dt="2022-08-16T02:32:59.752" v="957" actId="47"/>
        <pc:sldMkLst>
          <pc:docMk/>
          <pc:sldMk cId="3206082251" sldId="293"/>
        </pc:sldMkLst>
        <pc:spChg chg="mod">
          <ac:chgData name="천해철(Haechul Chun) 부장 (주)두산 퓨얼셀 파워" userId="608fe64a-3531-441a-adb4-33b79ce6c65b" providerId="ADAL" clId="{AD430EA4-072F-4879-94D8-401204B14361}" dt="2022-08-16T02:28:06.834" v="855" actId="20577"/>
          <ac:spMkLst>
            <pc:docMk/>
            <pc:sldMk cId="3206082251" sldId="293"/>
            <ac:spMk id="2" creationId="{E39DBB12-0EBB-4B51-803F-6A88E95818FF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20:28.463" v="615" actId="47"/>
        <pc:sldMkLst>
          <pc:docMk/>
          <pc:sldMk cId="3372260999" sldId="294"/>
        </pc:sldMkLst>
      </pc:sldChg>
      <pc:sldChg chg="modSp add mod">
        <pc:chgData name="천해철(Haechul Chun) 부장 (주)두산 퓨얼셀 파워" userId="608fe64a-3531-441a-adb4-33b79ce6c65b" providerId="ADAL" clId="{AD430EA4-072F-4879-94D8-401204B14361}" dt="2022-08-17T04:33:12.274" v="4463" actId="14100"/>
        <pc:sldMkLst>
          <pc:docMk/>
          <pc:sldMk cId="3860060315" sldId="294"/>
        </pc:sldMkLst>
        <pc:spChg chg="mod">
          <ac:chgData name="천해철(Haechul Chun) 부장 (주)두산 퓨얼셀 파워" userId="608fe64a-3531-441a-adb4-33b79ce6c65b" providerId="ADAL" clId="{AD430EA4-072F-4879-94D8-401204B14361}" dt="2022-08-17T04:33:12.274" v="4463" actId="14100"/>
          <ac:spMkLst>
            <pc:docMk/>
            <pc:sldMk cId="3860060315" sldId="294"/>
            <ac:spMk id="74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6:46:48.621" v="3953"/>
          <ac:spMkLst>
            <pc:docMk/>
            <pc:sldMk cId="3860060315" sldId="294"/>
            <ac:spMk id="75" creationId="{00000000-0000-0000-0000-000000000000}"/>
          </ac:spMkLst>
        </pc:spChg>
      </pc:sldChg>
      <pc:sldChg chg="new del">
        <pc:chgData name="천해철(Haechul Chun) 부장 (주)두산 퓨얼셀 파워" userId="608fe64a-3531-441a-adb4-33b79ce6c65b" providerId="ADAL" clId="{AD430EA4-072F-4879-94D8-401204B14361}" dt="2022-08-16T02:25:44.482" v="760" actId="47"/>
        <pc:sldMkLst>
          <pc:docMk/>
          <pc:sldMk cId="4107563395" sldId="294"/>
        </pc:sldMkLst>
      </pc:sldChg>
      <pc:sldChg chg="modSp new del mod">
        <pc:chgData name="천해철(Haechul Chun) 부장 (주)두산 퓨얼셀 파워" userId="608fe64a-3531-441a-adb4-33b79ce6c65b" providerId="ADAL" clId="{AD430EA4-072F-4879-94D8-401204B14361}" dt="2022-08-16T02:18:18.387" v="554" actId="47"/>
        <pc:sldMkLst>
          <pc:docMk/>
          <pc:sldMk cId="955019728" sldId="295"/>
        </pc:sldMkLst>
        <pc:spChg chg="mod">
          <ac:chgData name="천해철(Haechul Chun) 부장 (주)두산 퓨얼셀 파워" userId="608fe64a-3531-441a-adb4-33b79ce6c65b" providerId="ADAL" clId="{AD430EA4-072F-4879-94D8-401204B14361}" dt="2022-08-16T02:14:41.591" v="522"/>
          <ac:spMkLst>
            <pc:docMk/>
            <pc:sldMk cId="955019728" sldId="295"/>
            <ac:spMk id="3" creationId="{E4F989C1-6257-4289-8F94-7102C4C349CD}"/>
          </ac:spMkLst>
        </pc:spChg>
      </pc:sldChg>
      <pc:sldChg chg="addSp delSp modSp new mod">
        <pc:chgData name="천해철(Haechul Chun) 부장 (주)두산 퓨얼셀 파워" userId="608fe64a-3531-441a-adb4-33b79ce6c65b" providerId="ADAL" clId="{AD430EA4-072F-4879-94D8-401204B14361}" dt="2022-08-16T04:45:05.469" v="2741" actId="6549"/>
        <pc:sldMkLst>
          <pc:docMk/>
          <pc:sldMk cId="2712671147" sldId="295"/>
        </pc:sldMkLst>
        <pc:spChg chg="mod">
          <ac:chgData name="천해철(Haechul Chun) 부장 (주)두산 퓨얼셀 파워" userId="608fe64a-3531-441a-adb4-33b79ce6c65b" providerId="ADAL" clId="{AD430EA4-072F-4879-94D8-401204B14361}" dt="2022-08-16T04:45:05.469" v="2741" actId="6549"/>
          <ac:spMkLst>
            <pc:docMk/>
            <pc:sldMk cId="2712671147" sldId="295"/>
            <ac:spMk id="2" creationId="{7942C062-E84F-4B05-A74C-09D69C883DAA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4:12:12.882" v="2037" actId="14100"/>
          <ac:spMkLst>
            <pc:docMk/>
            <pc:sldMk cId="2712671147" sldId="295"/>
            <ac:spMk id="3" creationId="{5147019E-9DB4-482B-AA09-5CDD2CDB2C29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3:49:06.088" v="1466" actId="6549"/>
          <ac:spMkLst>
            <pc:docMk/>
            <pc:sldMk cId="2712671147" sldId="295"/>
            <ac:spMk id="4" creationId="{07C9E1A7-5A2B-4000-8FA9-C6A46DC77B18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3:53:03.809" v="1653" actId="1035"/>
          <ac:spMkLst>
            <pc:docMk/>
            <pc:sldMk cId="2712671147" sldId="295"/>
            <ac:spMk id="5" creationId="{F09D98BE-0A89-4758-85BD-6C470B06B09E}"/>
          </ac:spMkLst>
        </pc:spChg>
        <pc:spChg chg="add del mod">
          <ac:chgData name="천해철(Haechul Chun) 부장 (주)두산 퓨얼셀 파워" userId="608fe64a-3531-441a-adb4-33b79ce6c65b" providerId="ADAL" clId="{AD430EA4-072F-4879-94D8-401204B14361}" dt="2022-08-16T03:56:27.826" v="1896" actId="478"/>
          <ac:spMkLst>
            <pc:docMk/>
            <pc:sldMk cId="2712671147" sldId="295"/>
            <ac:spMk id="6" creationId="{B11CCA3C-ED4C-4FD6-9301-64C9FBF5C833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3:58:02.424" v="2004" actId="948"/>
          <ac:spMkLst>
            <pc:docMk/>
            <pc:sldMk cId="2712671147" sldId="295"/>
            <ac:spMk id="7" creationId="{20404C28-9DE3-48DB-9FC4-1D09A3B14758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8" creationId="{46B64E4F-F172-4FFF-95F9-FC8C08B67D73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9" creationId="{03967127-0F9A-467F-8E72-B9CD84860766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10" creationId="{B66A8E68-DFBF-4EE7-B24E-1DD29D2F8177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11" creationId="{34182F70-7578-482B-A923-7D33C094B126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12" creationId="{79DCF404-F921-4AEA-AC6E-2E608529A3BD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6:09.156" v="2206" actId="1036"/>
          <ac:spMkLst>
            <pc:docMk/>
            <pc:sldMk cId="2712671147" sldId="295"/>
            <ac:spMk id="13" creationId="{BE5B4336-03FA-4B44-A0A1-2A25F793B409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6:09.156" v="2206" actId="1036"/>
          <ac:spMkLst>
            <pc:docMk/>
            <pc:sldMk cId="2712671147" sldId="295"/>
            <ac:spMk id="14" creationId="{C7293944-C23D-46C4-9386-0F62F0C4E82D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6:09.156" v="2206" actId="1036"/>
          <ac:spMkLst>
            <pc:docMk/>
            <pc:sldMk cId="2712671147" sldId="295"/>
            <ac:spMk id="15" creationId="{69387AD0-2780-40B7-9A25-520BF56FBBC6}"/>
          </ac:spMkLst>
        </pc:spChg>
      </pc:sldChg>
      <pc:sldChg chg="addSp delSp modSp new mod">
        <pc:chgData name="천해철(Haechul Chun) 부장 (주)두산 퓨얼셀 파워" userId="608fe64a-3531-441a-adb4-33b79ce6c65b" providerId="ADAL" clId="{AD430EA4-072F-4879-94D8-401204B14361}" dt="2022-08-16T05:23:41.267" v="3671" actId="6549"/>
        <pc:sldMkLst>
          <pc:docMk/>
          <pc:sldMk cId="1332208649" sldId="296"/>
        </pc:sldMkLst>
        <pc:spChg chg="mod">
          <ac:chgData name="천해철(Haechul Chun) 부장 (주)두산 퓨얼셀 파워" userId="608fe64a-3531-441a-adb4-33b79ce6c65b" providerId="ADAL" clId="{AD430EA4-072F-4879-94D8-401204B14361}" dt="2022-08-16T04:16:54.767" v="2231"/>
          <ac:spMkLst>
            <pc:docMk/>
            <pc:sldMk cId="1332208649" sldId="296"/>
            <ac:spMk id="2" creationId="{D497791A-3C79-49B4-B00A-0EBCA96D768F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5:23:41.267" v="3671" actId="6549"/>
          <ac:spMkLst>
            <pc:docMk/>
            <pc:sldMk cId="1332208649" sldId="296"/>
            <ac:spMk id="3" creationId="{09DC10E0-F8E8-4CA8-87D4-47B73FC9AFB4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41:20.245" v="2719" actId="20577"/>
          <ac:spMkLst>
            <pc:docMk/>
            <pc:sldMk cId="1332208649" sldId="296"/>
            <ac:spMk id="4" creationId="{D8267155-7143-4A37-8B1C-1D65F150C98C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41:25.499" v="2720" actId="1076"/>
          <ac:spMkLst>
            <pc:docMk/>
            <pc:sldMk cId="1332208649" sldId="296"/>
            <ac:spMk id="5" creationId="{5E1D1CA6-011D-443B-AAFA-FA15DFE62C75}"/>
          </ac:spMkLst>
        </pc:spChg>
        <pc:spChg chg="add del mod">
          <ac:chgData name="천해철(Haechul Chun) 부장 (주)두산 퓨얼셀 파워" userId="608fe64a-3531-441a-adb4-33b79ce6c65b" providerId="ADAL" clId="{AD430EA4-072F-4879-94D8-401204B14361}" dt="2022-08-16T04:47:11.659" v="2783" actId="478"/>
          <ac:spMkLst>
            <pc:docMk/>
            <pc:sldMk cId="1332208649" sldId="296"/>
            <ac:spMk id="6" creationId="{FB80D44E-38CA-4D8B-8349-477AE6C149D3}"/>
          </ac:spMkLst>
        </pc:spChg>
      </pc:sldChg>
      <pc:sldChg chg="addSp delSp modSp new mod">
        <pc:chgData name="천해철(Haechul Chun) 부장 (주)두산 퓨얼셀 파워" userId="608fe64a-3531-441a-adb4-33b79ce6c65b" providerId="ADAL" clId="{AD430EA4-072F-4879-94D8-401204B14361}" dt="2022-08-16T06:52:45.316" v="4065" actId="20577"/>
        <pc:sldMkLst>
          <pc:docMk/>
          <pc:sldMk cId="4213733806" sldId="297"/>
        </pc:sldMkLst>
        <pc:spChg chg="mod">
          <ac:chgData name="천해철(Haechul Chun) 부장 (주)두산 퓨얼셀 파워" userId="608fe64a-3531-441a-adb4-33b79ce6c65b" providerId="ADAL" clId="{AD430EA4-072F-4879-94D8-401204B14361}" dt="2022-08-16T04:44:52.560" v="2739" actId="20577"/>
          <ac:spMkLst>
            <pc:docMk/>
            <pc:sldMk cId="4213733806" sldId="297"/>
            <ac:spMk id="2" creationId="{381D977E-B46C-4F02-839D-8476B469E72E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5:50:48.070" v="3862"/>
          <ac:spMkLst>
            <pc:docMk/>
            <pc:sldMk cId="4213733806" sldId="297"/>
            <ac:spMk id="3" creationId="{CF2048D3-F770-4F26-B480-A52BDF3B553E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5:13:06.902" v="3558" actId="1035"/>
          <ac:spMkLst>
            <pc:docMk/>
            <pc:sldMk cId="4213733806" sldId="297"/>
            <ac:spMk id="4" creationId="{F599D68F-1C61-4AF1-A002-848BDAF715DD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6:48:05.044" v="3973" actId="20577"/>
          <ac:spMkLst>
            <pc:docMk/>
            <pc:sldMk cId="4213733806" sldId="297"/>
            <ac:spMk id="5" creationId="{C7C69CD0-5B8A-4489-8037-EC9FE515521F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6:52:45.316" v="4065" actId="20577"/>
          <ac:spMkLst>
            <pc:docMk/>
            <pc:sldMk cId="4213733806" sldId="297"/>
            <ac:spMk id="6" creationId="{14AD05FE-F40F-4D6C-B235-E29A6C3481A3}"/>
          </ac:spMkLst>
        </pc:spChg>
        <pc:spChg chg="add del mod">
          <ac:chgData name="천해철(Haechul Chun) 부장 (주)두산 퓨얼셀 파워" userId="608fe64a-3531-441a-adb4-33b79ce6c65b" providerId="ADAL" clId="{AD430EA4-072F-4879-94D8-401204B14361}" dt="2022-08-16T06:51:29.006" v="4037" actId="478"/>
          <ac:spMkLst>
            <pc:docMk/>
            <pc:sldMk cId="4213733806" sldId="297"/>
            <ac:spMk id="7" creationId="{A0AD6B7F-CDDF-4FB2-8CC0-FE9E884D6AF3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7T03:51:36.678" v="4109" actId="20577"/>
        <pc:sldMkLst>
          <pc:docMk/>
          <pc:sldMk cId="3760695538" sldId="298"/>
        </pc:sldMkLst>
        <pc:spChg chg="mod">
          <ac:chgData name="천해철(Haechul Chun) 부장 (주)두산 퓨얼셀 파워" userId="608fe64a-3531-441a-adb4-33b79ce6c65b" providerId="ADAL" clId="{AD430EA4-072F-4879-94D8-401204B14361}" dt="2022-08-17T03:51:36.678" v="4109" actId="20577"/>
          <ac:spMkLst>
            <pc:docMk/>
            <pc:sldMk cId="3760695538" sldId="298"/>
            <ac:spMk id="55" creationId="{00000000-0000-0000-0000-000000000000}"/>
          </ac:spMkLst>
        </pc:spChg>
      </pc:sldChg>
      <pc:sldChg chg="modSp new mod ord">
        <pc:chgData name="천해철(Haechul Chun) 부장 (주)두산 퓨얼셀 파워" userId="608fe64a-3531-441a-adb4-33b79ce6c65b" providerId="ADAL" clId="{AD430EA4-072F-4879-94D8-401204B14361}" dt="2022-08-17T04:31:55.268" v="4453"/>
        <pc:sldMkLst>
          <pc:docMk/>
          <pc:sldMk cId="3661081421" sldId="299"/>
        </pc:sldMkLst>
        <pc:spChg chg="mod">
          <ac:chgData name="천해철(Haechul Chun) 부장 (주)두산 퓨얼셀 파워" userId="608fe64a-3531-441a-adb4-33b79ce6c65b" providerId="ADAL" clId="{AD430EA4-072F-4879-94D8-401204B14361}" dt="2022-08-17T03:54:10.356" v="4219"/>
          <ac:spMkLst>
            <pc:docMk/>
            <pc:sldMk cId="3661081421" sldId="299"/>
            <ac:spMk id="2" creationId="{75A35254-6A3E-4565-B63F-E3E6CCA4300E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3:55:55.580" v="4346" actId="20577"/>
          <ac:spMkLst>
            <pc:docMk/>
            <pc:sldMk cId="3661081421" sldId="299"/>
            <ac:spMk id="3" creationId="{DE9D0547-7332-40AD-B15E-4519EB6D7F2E}"/>
          </ac:spMkLst>
        </pc:spChg>
      </pc:sldChg>
      <pc:sldMasterChg chg="modSp mod modSldLayout">
        <pc:chgData name="천해철(Haechul Chun) 부장 (주)두산 퓨얼셀 파워" userId="608fe64a-3531-441a-adb4-33b79ce6c65b" providerId="ADAL" clId="{AD430EA4-072F-4879-94D8-401204B14361}" dt="2022-08-16T02:17:34.383" v="544" actId="108"/>
        <pc:sldMasterMkLst>
          <pc:docMk/>
          <pc:sldMasterMk cId="0" sldId="2147483659"/>
        </pc:sldMasterMkLst>
        <pc:spChg chg="mod">
          <ac:chgData name="천해철(Haechul Chun) 부장 (주)두산 퓨얼셀 파워" userId="608fe64a-3531-441a-adb4-33b79ce6c65b" providerId="ADAL" clId="{AD430EA4-072F-4879-94D8-401204B14361}" dt="2022-08-16T02:17:34.383" v="544" actId="108"/>
          <ac:spMkLst>
            <pc:docMk/>
            <pc:sldMasterMk cId="0" sldId="2147483659"/>
            <ac:spMk id="7" creationId="{00000000-0000-0000-0000-000000000000}"/>
          </ac:spMkLst>
        </pc:spChg>
        <pc:sldLayoutChg chg="modSp mod">
          <pc:chgData name="천해철(Haechul Chun) 부장 (주)두산 퓨얼셀 파워" userId="608fe64a-3531-441a-adb4-33b79ce6c65b" providerId="ADAL" clId="{AD430EA4-072F-4879-94D8-401204B14361}" dt="2022-08-16T02:15:42.025" v="543"/>
          <pc:sldLayoutMkLst>
            <pc:docMk/>
            <pc:sldMasterMk cId="0" sldId="2147483659"/>
            <pc:sldLayoutMk cId="0" sldId="2147483650"/>
          </pc:sldLayoutMkLst>
          <pc:spChg chg="mod">
            <ac:chgData name="천해철(Haechul Chun) 부장 (주)두산 퓨얼셀 파워" userId="608fe64a-3531-441a-adb4-33b79ce6c65b" providerId="ADAL" clId="{AD430EA4-072F-4879-94D8-401204B14361}" dt="2022-08-16T02:15:42.025" v="543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86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bc82586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3bc82586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bc82586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bc82586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bc82586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bc82586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bc82586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3bc82586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bc8258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3bc8258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3bc82586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3bc82586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3bc82586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3bc82586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bc825860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3bc825860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bc82586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3bc82586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bc8258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3bc8258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d2cfb01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d2cfb01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38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d2cfb01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d2cfb01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bc82586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3bc82586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3bc825860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3bc825860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28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bc8258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bc8258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5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3bc82586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3bc82586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●"/>
              <a:defRPr/>
            </a:lvl1pPr>
            <a:lvl2pPr marL="803275" lvl="1" indent="-3175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Wingdings" panose="05000000000000000000" pitchFamily="2" charset="2"/>
              <a:buChar char="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400"/>
              </a:spcBef>
              <a:spcAft>
                <a:spcPts val="400"/>
              </a:spcAft>
              <a:buSzPts val="1800"/>
              <a:buChar char="●"/>
            </a:pPr>
            <a:r>
              <a:rPr lang="ko-KR" altLang="en-US" dirty="0"/>
              <a:t>첫</a:t>
            </a:r>
          </a:p>
          <a:p>
            <a:pPr marL="803275" lvl="1">
              <a:buSzPts val="1400"/>
              <a:buFont typeface="Wingdings" panose="05000000000000000000" pitchFamily="2" charset="2"/>
              <a:buChar char=""/>
            </a:pPr>
            <a:r>
              <a:rPr lang="ko-KR" altLang="en-US" dirty="0"/>
              <a:t>두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lang="ko-KR" altLang="en-US" sz="1800" b="0" i="0" u="none" strike="noStrike" cap="none" dirty="0" smtClean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L="720000" marR="0" lvl="1" indent="-317500" algn="l" rtl="0">
        <a:lnSpc>
          <a:spcPct val="100000"/>
        </a:lnSpc>
        <a:spcBef>
          <a:spcPts val="400"/>
        </a:spcBef>
        <a:spcAft>
          <a:spcPts val="400"/>
        </a:spcAft>
        <a:buClr>
          <a:srgbClr val="000000"/>
        </a:buClr>
        <a:buFont typeface="Arial"/>
        <a:defRPr lang="ko-KR" altLang="en-US" sz="1600" b="0" i="0" u="none" strike="noStrike" cap="none" dirty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docs/ref/image.html" TargetMode="External"/><Relationship Id="rId2" Type="http://schemas.openxmlformats.org/officeDocument/2006/relationships/hyperlink" Target="https://www.pygame.org/docs/ref/event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www.python.org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www.pygame.org/docs/ref/pygam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E69138"/>
                </a:solidFill>
              </a:rPr>
              <a:t>게임으로 </a:t>
            </a:r>
            <a:r>
              <a:rPr lang="ko" sz="4100" dirty="0">
                <a:solidFill>
                  <a:srgbClr val="E69138"/>
                </a:solidFill>
              </a:rPr>
              <a:t>배우는</a:t>
            </a:r>
            <a:endParaRPr sz="4100" dirty="0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>
                <a:solidFill>
                  <a:srgbClr val="6D9EEB"/>
                </a:solidFill>
              </a:rPr>
              <a:t>파이썬</a:t>
            </a:r>
            <a:r>
              <a:rPr lang="ko" b="1" dirty="0">
                <a:solidFill>
                  <a:srgbClr val="6D9EEB"/>
                </a:solidFill>
              </a:rPr>
              <a:t> 프로그래밍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 dirty="0">
                <a:solidFill>
                  <a:srgbClr val="666666"/>
                </a:solidFill>
              </a:rPr>
              <a:t>#</a:t>
            </a:r>
            <a:r>
              <a:rPr lang="en-US" altLang="ko" sz="3400" b="1" dirty="0">
                <a:solidFill>
                  <a:srgbClr val="666666"/>
                </a:solidFill>
              </a:rPr>
              <a:t>basic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t="23552" b="25311"/>
          <a:stretch/>
        </p:blipFill>
        <p:spPr>
          <a:xfrm>
            <a:off x="304800" y="3846300"/>
            <a:ext cx="3314000" cy="11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120" y="154368"/>
            <a:ext cx="3474279" cy="11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16194"/>
            <a:ext cx="8520600" cy="626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오늘의 목표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ko-KR" altLang="en-US" dirty="0"/>
              <a:t>시작 코드를 살펴봅니다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코드의 구조</a:t>
            </a:r>
          </a:p>
          <a:p>
            <a:pPr lvl="1"/>
            <a:r>
              <a:rPr lang="ko-KR" altLang="en-US" dirty="0"/>
              <a:t>반복하기</a:t>
            </a:r>
          </a:p>
          <a:p>
            <a:pPr lvl="1"/>
            <a:r>
              <a:rPr lang="ko-KR" altLang="en-US" dirty="0"/>
              <a:t>조건에 따라 다른 행동하기</a:t>
            </a:r>
          </a:p>
          <a:p>
            <a:pPr lvl="1"/>
            <a:r>
              <a:rPr lang="ko-KR" altLang="en-US" dirty="0"/>
              <a:t>끝내기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배경그림 움직이기</a:t>
            </a:r>
            <a:endParaRPr lang="en-US" altLang="ko-KR" dirty="0"/>
          </a:p>
          <a:p>
            <a:pPr lvl="1"/>
            <a:r>
              <a:rPr lang="ko-KR" altLang="en-US" dirty="0" err="1"/>
              <a:t>횡스크롤</a:t>
            </a:r>
            <a:r>
              <a:rPr lang="ko-KR" altLang="en-US" dirty="0"/>
              <a:t> 게임</a:t>
            </a:r>
            <a:endParaRPr lang="en-US" altLang="ko-KR" dirty="0"/>
          </a:p>
          <a:p>
            <a:pPr lvl="1"/>
            <a:r>
              <a:rPr lang="ko-KR" altLang="en-US" dirty="0"/>
              <a:t>배경 그림 넣기</a:t>
            </a:r>
            <a:r>
              <a:rPr lang="en-US" altLang="ko-KR" dirty="0"/>
              <a:t>, </a:t>
            </a:r>
            <a:r>
              <a:rPr lang="ko-KR" altLang="en-US" dirty="0"/>
              <a:t>배경 그림 움직이기</a:t>
            </a:r>
            <a:endParaRPr lang="en-US" altLang="ko-KR" dirty="0"/>
          </a:p>
          <a:p>
            <a:pPr lvl="1"/>
            <a:r>
              <a:rPr lang="ko-KR" altLang="en-US" dirty="0"/>
              <a:t>배경 그림 </a:t>
            </a:r>
            <a:r>
              <a:rPr lang="en-US" altLang="ko-KR" dirty="0"/>
              <a:t>2</a:t>
            </a:r>
            <a:r>
              <a:rPr lang="ko-KR" altLang="en-US" dirty="0"/>
              <a:t>개 넣기</a:t>
            </a:r>
            <a:r>
              <a:rPr lang="en-US" altLang="ko-KR" dirty="0"/>
              <a:t>, </a:t>
            </a:r>
            <a:r>
              <a:rPr lang="ko-KR" altLang="en-US" dirty="0"/>
              <a:t>배경 그림 </a:t>
            </a:r>
            <a:r>
              <a:rPr lang="en-US" altLang="ko-KR" dirty="0"/>
              <a:t>2</a:t>
            </a:r>
            <a:r>
              <a:rPr lang="ko-KR" altLang="en-US" dirty="0"/>
              <a:t>개 움직이기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06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316195"/>
            <a:ext cx="8520600" cy="658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Mygame00.py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E6BBC-5807-4BEF-8F33-47A0E2D6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 err="1"/>
              <a:t>재프만</a:t>
            </a:r>
            <a:r>
              <a:rPr lang="ko-KR" altLang="en-US" dirty="0"/>
              <a:t> 대화방에 올려 놓은 코드를 다운로드 받아서 </a:t>
            </a:r>
            <a:r>
              <a:rPr lang="en-US" altLang="ko-KR" dirty="0" err="1"/>
              <a:t>WeMake</a:t>
            </a:r>
            <a:r>
              <a:rPr lang="en-US" altLang="ko-KR" dirty="0"/>
              <a:t> </a:t>
            </a:r>
            <a:r>
              <a:rPr lang="ko-KR" altLang="en-US" dirty="0"/>
              <a:t>폴더에 놓으세요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mygame00.py</a:t>
            </a:r>
          </a:p>
          <a:p>
            <a:pPr marL="114300" indent="0">
              <a:buNone/>
            </a:pPr>
            <a:r>
              <a:rPr lang="en-US" altLang="ko-KR" dirty="0"/>
              <a:t>IDLE Shell</a:t>
            </a:r>
            <a:r>
              <a:rPr lang="ko-KR" altLang="en-US" dirty="0"/>
              <a:t>에서 파일을 열고 실행하세요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DA05C-B49E-4553-9087-1CFF57DD0110}"/>
              </a:ext>
            </a:extLst>
          </p:cNvPr>
          <p:cNvSpPr txBox="1"/>
          <p:nvPr/>
        </p:nvSpPr>
        <p:spPr>
          <a:xfrm>
            <a:off x="5022035" y="3336549"/>
            <a:ext cx="1701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이렇게 화면이 나오면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성공입니다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1CDC8-5370-487E-8E61-EC599F49D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1" y="2466906"/>
            <a:ext cx="3891155" cy="2447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C062-E84F-4B05-A74C-09D69C88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Mygame00.py </a:t>
            </a:r>
            <a:r>
              <a:rPr lang="ko-KR" altLang="en-US" dirty="0"/>
              <a:t>코드 이해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7019E-9DB4-482B-AA09-5CDD2CDB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240645" cy="2551174"/>
          </a:xfrm>
        </p:spPr>
        <p:txBody>
          <a:bodyPr/>
          <a:lstStyle/>
          <a:p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ko-KR" altLang="en-US" dirty="0"/>
              <a:t>사용할 라이브러리</a:t>
            </a:r>
            <a:endParaRPr lang="en-US" altLang="ko-KR" dirty="0"/>
          </a:p>
          <a:p>
            <a:r>
              <a:rPr lang="ko-KR" altLang="en-US" dirty="0"/>
              <a:t>변수와 상수</a:t>
            </a:r>
            <a:endParaRPr lang="en-US" altLang="ko-KR" dirty="0"/>
          </a:p>
          <a:p>
            <a:r>
              <a:rPr lang="en-US" altLang="ko-KR" dirty="0"/>
              <a:t>‘=‘ </a:t>
            </a:r>
            <a:r>
              <a:rPr lang="ko-KR" altLang="en-US" dirty="0"/>
              <a:t>과 </a:t>
            </a:r>
            <a:r>
              <a:rPr lang="en-US" altLang="ko-KR" dirty="0"/>
              <a:t>‘==‘</a:t>
            </a:r>
          </a:p>
          <a:p>
            <a:r>
              <a:rPr lang="ko-KR" altLang="en-US" dirty="0"/>
              <a:t>변수에 값 넣기</a:t>
            </a:r>
            <a:endParaRPr lang="en-US" altLang="ko-KR" dirty="0"/>
          </a:p>
          <a:p>
            <a:r>
              <a:rPr lang="ko-KR" altLang="en-US" dirty="0"/>
              <a:t>변수에 여러 개의 값을 넣기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9E1A7-5A2B-4000-8FA9-C6A46DC77B18}"/>
              </a:ext>
            </a:extLst>
          </p:cNvPr>
          <p:cNvSpPr txBox="1"/>
          <p:nvPr/>
        </p:nvSpPr>
        <p:spPr>
          <a:xfrm>
            <a:off x="3721446" y="1152475"/>
            <a:ext cx="4068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미리 만들어 놓은 기능들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: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함수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  <a:sym typeface="Wingdings" panose="05000000000000000000" pitchFamily="2" charset="2"/>
              </a:rPr>
              <a:t>라이브러리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  <a:sym typeface="Wingdings" panose="05000000000000000000" pitchFamily="2" charset="2"/>
              </a:rPr>
              <a:t>패키지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D98BE-0A89-4758-85BD-6C470B06B09E}"/>
              </a:ext>
            </a:extLst>
          </p:cNvPr>
          <p:cNvSpPr txBox="1"/>
          <p:nvPr/>
        </p:nvSpPr>
        <p:spPr>
          <a:xfrm>
            <a:off x="5372629" y="608733"/>
            <a:ext cx="2382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스패너    </a:t>
            </a:r>
            <a:r>
              <a:rPr lang="ko-KR" altLang="en-US" sz="2000" dirty="0" err="1">
                <a:solidFill>
                  <a:srgbClr val="0066FF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스패너</a:t>
            </a:r>
            <a:r>
              <a:rPr lang="ko-KR" altLang="en-US" sz="2000" dirty="0">
                <a:solidFill>
                  <a:srgbClr val="0066FF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세트    </a:t>
            </a:r>
            <a:r>
              <a:rPr lang="ko-KR" altLang="en-US" sz="2000" dirty="0" err="1">
                <a:solidFill>
                  <a:srgbClr val="0066FF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공구함</a:t>
            </a:r>
            <a:endParaRPr lang="en-US" altLang="ko-KR" sz="2000" dirty="0">
              <a:solidFill>
                <a:srgbClr val="0066FF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0066FF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페이지        책             선반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04C28-9DE3-48DB-9FC4-1D09A3B14758}"/>
              </a:ext>
            </a:extLst>
          </p:cNvPr>
          <p:cNvSpPr txBox="1"/>
          <p:nvPr/>
        </p:nvSpPr>
        <p:spPr>
          <a:xfrm>
            <a:off x="3721446" y="1621239"/>
            <a:ext cx="2967479" cy="1885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Import XXX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이름과 값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  <a:sym typeface="Wingdings" panose="05000000000000000000" pitchFamily="2" charset="2"/>
              </a:rPr>
              <a:t>새로운 값으로 변경 가능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  <a:sym typeface="Wingdings" panose="05000000000000000000" pitchFamily="2" charset="2"/>
              </a:rPr>
              <a:t>?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설정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(set)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vs.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같다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Price = 1000</a:t>
            </a:r>
          </a:p>
          <a:p>
            <a:pPr>
              <a:lnSpc>
                <a:spcPct val="120000"/>
              </a:lnSpc>
            </a:pPr>
            <a:r>
              <a:rPr lang="en-US" altLang="ko-KR" sz="2000" dirty="0" err="1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Fuits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= (‘apple’, ‘banana’, ‘grape’)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B64E4F-F172-4FFF-95F9-FC8C08B67D73}"/>
              </a:ext>
            </a:extLst>
          </p:cNvPr>
          <p:cNvSpPr/>
          <p:nvPr/>
        </p:nvSpPr>
        <p:spPr>
          <a:xfrm>
            <a:off x="1309105" y="3768428"/>
            <a:ext cx="940714" cy="490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967127-0F9A-467F-8E72-B9CD84860766}"/>
              </a:ext>
            </a:extLst>
          </p:cNvPr>
          <p:cNvSpPr/>
          <p:nvPr/>
        </p:nvSpPr>
        <p:spPr>
          <a:xfrm>
            <a:off x="3493139" y="3768428"/>
            <a:ext cx="940714" cy="490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그리기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6A8E68-DFBF-4EE7-B24E-1DD29D2F8177}"/>
              </a:ext>
            </a:extLst>
          </p:cNvPr>
          <p:cNvSpPr/>
          <p:nvPr/>
        </p:nvSpPr>
        <p:spPr>
          <a:xfrm>
            <a:off x="5748211" y="3768428"/>
            <a:ext cx="940714" cy="490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4182F70-7578-482B-A923-7D33C094B126}"/>
              </a:ext>
            </a:extLst>
          </p:cNvPr>
          <p:cNvSpPr/>
          <p:nvPr/>
        </p:nvSpPr>
        <p:spPr>
          <a:xfrm>
            <a:off x="2545847" y="3880261"/>
            <a:ext cx="539431" cy="30260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9DCF404-F921-4AEA-AC6E-2E608529A3BD}"/>
              </a:ext>
            </a:extLst>
          </p:cNvPr>
          <p:cNvSpPr/>
          <p:nvPr/>
        </p:nvSpPr>
        <p:spPr>
          <a:xfrm>
            <a:off x="4841714" y="3880261"/>
            <a:ext cx="539431" cy="30260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B4336-03FA-4B44-A0A1-2A25F793B409}"/>
              </a:ext>
            </a:extLst>
          </p:cNvPr>
          <p:cNvSpPr txBox="1"/>
          <p:nvPr/>
        </p:nvSpPr>
        <p:spPr>
          <a:xfrm>
            <a:off x="1228226" y="427141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pygame.init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game_pad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...</a:t>
            </a:r>
            <a:endParaRPr lang="ko-KR" altLang="en-US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93944-C23D-46C4-9386-0F62F0C4E82D}"/>
              </a:ext>
            </a:extLst>
          </p:cNvPr>
          <p:cNvSpPr txBox="1"/>
          <p:nvPr/>
        </p:nvSpPr>
        <p:spPr>
          <a:xfrm>
            <a:off x="3314242" y="4271414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game_pad.fill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pygame.display.update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ko-KR" altLang="en-US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87AD0-2780-40B7-9A25-520BF56FBBC6}"/>
              </a:ext>
            </a:extLst>
          </p:cNvPr>
          <p:cNvSpPr txBox="1"/>
          <p:nvPr/>
        </p:nvSpPr>
        <p:spPr>
          <a:xfrm>
            <a:off x="5539004" y="4284570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pygame.quit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ko-KR" altLang="en-US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67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7791A-3C79-49B4-B00A-0EBCA96D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Mygame01.py </a:t>
            </a:r>
            <a:r>
              <a:rPr lang="ko-KR" altLang="en-US" dirty="0"/>
              <a:t>코드 이해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C10E0-F8E8-4CA8-87D4-47B73FC9A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에니메이션</a:t>
            </a:r>
            <a:r>
              <a:rPr lang="en-US" altLang="ko-KR" dirty="0"/>
              <a:t>: </a:t>
            </a:r>
            <a:r>
              <a:rPr lang="ko-KR" altLang="en-US" dirty="0"/>
              <a:t>조금씩 다른 그림을 연속해서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FPS: Frame per second, 60 FPS = 1</a:t>
            </a:r>
            <a:r>
              <a:rPr lang="ko-KR" altLang="en-US" dirty="0"/>
              <a:t>초에 </a:t>
            </a:r>
            <a:r>
              <a:rPr lang="en-US" altLang="ko-KR" dirty="0"/>
              <a:t>60</a:t>
            </a:r>
            <a:r>
              <a:rPr lang="ko-KR" altLang="en-US" dirty="0"/>
              <a:t>번 다시 그린다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 등</a:t>
            </a:r>
            <a:r>
              <a:rPr lang="en-US" altLang="ko-KR" dirty="0"/>
              <a:t>. </a:t>
            </a:r>
            <a:r>
              <a:rPr lang="ko-KR" altLang="en-US" dirty="0"/>
              <a:t>동시에 여러 개 발생할 수 있음</a:t>
            </a:r>
            <a:endParaRPr lang="en-US" altLang="ko-KR" dirty="0"/>
          </a:p>
          <a:p>
            <a:r>
              <a:rPr lang="ko-KR" altLang="en-US" dirty="0"/>
              <a:t>이벤트의 종류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https://www.pygame.org/docs/ref/event.html</a:t>
            </a:r>
            <a:r>
              <a:rPr lang="en-US" altLang="ko-KR" dirty="0"/>
              <a:t> 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r>
              <a:rPr lang="ko-KR" altLang="en-US" dirty="0"/>
              <a:t>이미지 파일과 </a:t>
            </a:r>
            <a:r>
              <a:rPr lang="ko-KR" altLang="en-US" dirty="0" err="1"/>
              <a:t>서피스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https://www.pygame.org/docs/ref/image.html</a:t>
            </a: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67155-7143-4A37-8B1C-1D65F150C98C}"/>
              </a:ext>
            </a:extLst>
          </p:cNvPr>
          <p:cNvSpPr txBox="1"/>
          <p:nvPr/>
        </p:nvSpPr>
        <p:spPr>
          <a:xfrm>
            <a:off x="926277" y="2699173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 event in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pygame.event.get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if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event.type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pygame.QUIT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running =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D1CA6-011D-443B-AAFA-FA15DFE62C75}"/>
              </a:ext>
            </a:extLst>
          </p:cNvPr>
          <p:cNvSpPr txBox="1"/>
          <p:nvPr/>
        </p:nvSpPr>
        <p:spPr>
          <a:xfrm>
            <a:off x="926277" y="386426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bgImage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pygame.image.load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("bg_city.png").convert()</a:t>
            </a:r>
          </a:p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game_pad.blit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bgImage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33220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977E-B46C-4F02-839D-8476B469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Mygame10.py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048D3-F770-4F26-B480-A52BDF3B5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/>
              <a:t>mygame10.py</a:t>
            </a:r>
            <a:r>
              <a:rPr lang="ko-KR" altLang="en-US" dirty="0"/>
              <a:t>를 열고 다음 기능을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배경그림을 출력할 때 </a:t>
            </a:r>
            <a:r>
              <a:rPr lang="en-US" altLang="ko-KR" dirty="0"/>
              <a:t>X </a:t>
            </a:r>
            <a:r>
              <a:rPr lang="ko-KR" altLang="en-US" dirty="0"/>
              <a:t>좌표를 </a:t>
            </a:r>
            <a:r>
              <a:rPr lang="en-US" altLang="ko-KR" dirty="0"/>
              <a:t>5</a:t>
            </a:r>
            <a:r>
              <a:rPr lang="ko-KR" altLang="en-US" dirty="0"/>
              <a:t>씩 감소시킨다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배경그림이 화면에서 벗어나면 좌표를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리셋한다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mygame10a.py</a:t>
            </a:r>
          </a:p>
          <a:p>
            <a:r>
              <a:rPr lang="ko-KR" altLang="en-US" dirty="0"/>
              <a:t>배경그림을 </a:t>
            </a:r>
            <a:r>
              <a:rPr lang="en-US" altLang="ko-KR" dirty="0"/>
              <a:t>2</a:t>
            </a:r>
            <a:r>
              <a:rPr lang="ko-KR" altLang="en-US" dirty="0"/>
              <a:t>개 출력한다</a:t>
            </a:r>
            <a:r>
              <a:rPr lang="en-US" altLang="ko-KR" dirty="0"/>
              <a:t>. </a:t>
            </a:r>
            <a:r>
              <a:rPr lang="ko-KR" altLang="en-US" dirty="0"/>
              <a:t>앞배경은 </a:t>
            </a:r>
            <a:r>
              <a:rPr lang="en-US" altLang="ko-KR" dirty="0"/>
              <a:t>70%</a:t>
            </a:r>
            <a:r>
              <a:rPr lang="ko-KR" altLang="en-US" dirty="0"/>
              <a:t>로 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뒷배경은 천천히 움직이고</a:t>
            </a:r>
            <a:r>
              <a:rPr lang="en-US" altLang="ko-KR" dirty="0"/>
              <a:t>, </a:t>
            </a:r>
            <a:r>
              <a:rPr lang="ko-KR" altLang="en-US" dirty="0"/>
              <a:t>앞배경은 빨리 움직인다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 mygame10b.py</a:t>
            </a:r>
          </a:p>
          <a:p>
            <a:r>
              <a:rPr lang="ko-KR" altLang="en-US" dirty="0"/>
              <a:t>배경의 좌표가 </a:t>
            </a:r>
            <a:r>
              <a:rPr lang="ko-KR" altLang="en-US" dirty="0" err="1"/>
              <a:t>리셋되기</a:t>
            </a:r>
            <a:r>
              <a:rPr lang="ko-KR" altLang="en-US" dirty="0"/>
              <a:t> 전 깜박임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배경없음</a:t>
            </a:r>
            <a:r>
              <a:rPr lang="en-US" altLang="ko-KR" dirty="0"/>
              <a:t>)</a:t>
            </a:r>
            <a:r>
              <a:rPr lang="ko-KR" altLang="en-US" dirty="0"/>
              <a:t>을 없애려면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 mygame10c.py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9D68F-1C61-4AF1-A002-848BDAF715DD}"/>
              </a:ext>
            </a:extLst>
          </p:cNvPr>
          <p:cNvSpPr txBox="1"/>
          <p:nvPr/>
        </p:nvSpPr>
        <p:spPr>
          <a:xfrm>
            <a:off x="5346973" y="159400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 위치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bg1_x</a:t>
            </a:r>
          </a:p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game_pad.blit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bgImage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0, 0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69CD0-5B8A-4489-8037-EC9FE515521F}"/>
              </a:ext>
            </a:extLst>
          </p:cNvPr>
          <p:cNvSpPr txBox="1"/>
          <p:nvPr/>
        </p:nvSpPr>
        <p:spPr>
          <a:xfrm>
            <a:off x="5346973" y="2189415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 (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bgImage.width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bg1_x &lt; 0):</a:t>
            </a: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 (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bgImage.width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bg1_x </a:t>
            </a: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&lt;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game_pad.width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D05FE-F40F-4D6C-B235-E29A6C3481A3}"/>
              </a:ext>
            </a:extLst>
          </p:cNvPr>
          <p:cNvSpPr txBox="1"/>
          <p:nvPr/>
        </p:nvSpPr>
        <p:spPr>
          <a:xfrm>
            <a:off x="5346973" y="2928079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city_back.png, city_front.png</a:t>
            </a:r>
          </a:p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transform.scale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bgImage.get_size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get_width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convert_alpha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373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E69138"/>
                </a:solidFill>
              </a:rPr>
              <a:t>게임으로 </a:t>
            </a:r>
            <a:r>
              <a:rPr lang="ko" sz="4100" dirty="0">
                <a:solidFill>
                  <a:srgbClr val="E69138"/>
                </a:solidFill>
              </a:rPr>
              <a:t>배우는</a:t>
            </a:r>
            <a:endParaRPr sz="4100" dirty="0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>
                <a:solidFill>
                  <a:srgbClr val="6D9EEB"/>
                </a:solidFill>
              </a:rPr>
              <a:t>파이썬</a:t>
            </a:r>
            <a:r>
              <a:rPr lang="ko" b="1" dirty="0">
                <a:solidFill>
                  <a:srgbClr val="6D9EEB"/>
                </a:solidFill>
              </a:rPr>
              <a:t> 프로그래밍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 dirty="0">
                <a:solidFill>
                  <a:srgbClr val="666666"/>
                </a:solidFill>
              </a:rPr>
              <a:t>#</a:t>
            </a:r>
            <a:r>
              <a:rPr lang="en-US" altLang="ko" sz="3400" b="1" dirty="0">
                <a:solidFill>
                  <a:srgbClr val="666666"/>
                </a:solidFill>
              </a:rPr>
              <a:t>memory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t="23552" b="25311"/>
          <a:stretch/>
        </p:blipFill>
        <p:spPr>
          <a:xfrm>
            <a:off x="304800" y="3846300"/>
            <a:ext cx="3314000" cy="11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120" y="154368"/>
            <a:ext cx="3474279" cy="117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69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382975"/>
            <a:ext cx="8520600" cy="63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메모리: 거대한 창고와 선반, 수많은 책(상자)을 보관</a:t>
            </a: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00" y="1320975"/>
            <a:ext cx="4289499" cy="32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175" y="1133275"/>
            <a:ext cx="2133600" cy="182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175" y="2932371"/>
            <a:ext cx="2133600" cy="182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33286"/>
            <a:ext cx="8520600" cy="684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주소: 메모리에서 책(상자) 하나를 지정하는 식별자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t="26152" b="15419"/>
          <a:stretch/>
        </p:blipFill>
        <p:spPr>
          <a:xfrm>
            <a:off x="311700" y="1152475"/>
            <a:ext cx="3161400" cy="24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720" y="2566120"/>
            <a:ext cx="2638750" cy="20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275" y="1152475"/>
            <a:ext cx="3577350" cy="18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33286"/>
            <a:ext cx="8520600" cy="684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변수: 메모리 주소에 붙여 놓은 이름표</a:t>
            </a: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t="21941" b="19075"/>
          <a:stretch/>
        </p:blipFill>
        <p:spPr>
          <a:xfrm>
            <a:off x="311700" y="2926502"/>
            <a:ext cx="3321325" cy="19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71875" y="2926500"/>
            <a:ext cx="8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역사서</a:t>
            </a:r>
            <a:endParaRPr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24750" y="4185050"/>
            <a:ext cx="13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연료전지 개론</a:t>
            </a:r>
            <a:endParaRPr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687006" y="4086275"/>
            <a:ext cx="12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SENX 교재</a:t>
            </a:r>
            <a:endParaRPr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894100" y="3725650"/>
            <a:ext cx="376356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008000"/>
                </a:solidFill>
                <a:latin typeface="강원교육현옥샘 Medium" panose="02020603020101020101" pitchFamily="18" charset="-127"/>
                <a:ea typeface="강원교육현옥샘 Medium" panose="02020603020101020101" pitchFamily="18" charset="-127"/>
              </a:rPr>
              <a:t>주소보다는 이름이 더 사용하기 편하다.</a:t>
            </a:r>
            <a:endParaRPr sz="1800" dirty="0">
              <a:solidFill>
                <a:srgbClr val="008000"/>
              </a:solidFill>
              <a:latin typeface="강원교육현옥샘 Medium" panose="02020603020101020101" pitchFamily="18" charset="-127"/>
              <a:ea typeface="강원교육현옥샘 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008000"/>
                </a:solidFill>
                <a:latin typeface="강원교육현옥샘 Medium" panose="02020603020101020101" pitchFamily="18" charset="-127"/>
                <a:ea typeface="강원교육현옥샘 Medium" panose="02020603020101020101" pitchFamily="18" charset="-127"/>
              </a:rPr>
              <a:t>주소는 고정되어 있지만 이름은 마음대로 정한다.</a:t>
            </a:r>
            <a:endParaRPr sz="1800" dirty="0">
              <a:solidFill>
                <a:srgbClr val="008000"/>
              </a:solidFill>
              <a:latin typeface="강원교육현옥샘 Medium" panose="02020603020101020101" pitchFamily="18" charset="-127"/>
              <a:ea typeface="강원교육현옥샘 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008000"/>
                </a:solidFill>
                <a:latin typeface="강원교육현옥샘 Medium" panose="02020603020101020101" pitchFamily="18" charset="-127"/>
                <a:ea typeface="강원교육현옥샘 Medium" panose="02020603020101020101" pitchFamily="18" charset="-127"/>
              </a:rPr>
              <a:t>내가 가장 좋아하는 과일을 사과에서 포도로 바꿀 수 있다.</a:t>
            </a:r>
            <a:endParaRPr sz="1800" dirty="0">
              <a:solidFill>
                <a:srgbClr val="008000"/>
              </a:solidFill>
              <a:latin typeface="강원교육현옥샘 Medium" panose="02020603020101020101" pitchFamily="18" charset="-127"/>
              <a:ea typeface="강원교육현옥샘 Medium" panose="02020603020101020101" pitchFamily="18" charset="-127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028750" y="3202800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읽고 있는 책 = 알고리즘, 인생을 계산하다.</a:t>
            </a:r>
            <a:endParaRPr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55425" y="1417050"/>
            <a:ext cx="499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이름표를 사용하면, 이렇게 말할 수 있다.</a:t>
            </a:r>
            <a:endParaRPr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 책을 역사서 두번째칸에 넣어 줘</a:t>
            </a:r>
            <a:endParaRPr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사과2를 꺼내 줘</a:t>
            </a:r>
            <a:endParaRPr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632950" y="2939825"/>
            <a:ext cx="2275800" cy="785825"/>
          </a:xfrm>
          <a:custGeom>
            <a:avLst/>
            <a:gdLst/>
            <a:ahLst/>
            <a:cxnLst/>
            <a:rect l="l" t="t" r="r" b="b"/>
            <a:pathLst>
              <a:path w="91032" h="31433" extrusionOk="0">
                <a:moveTo>
                  <a:pt x="0" y="17962"/>
                </a:moveTo>
                <a:lnTo>
                  <a:pt x="81235" y="0"/>
                </a:lnTo>
                <a:lnTo>
                  <a:pt x="91032" y="13063"/>
                </a:lnTo>
                <a:lnTo>
                  <a:pt x="5307" y="31433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Google Shape;119;p21"/>
          <p:cNvSpPr txBox="1"/>
          <p:nvPr/>
        </p:nvSpPr>
        <p:spPr>
          <a:xfrm>
            <a:off x="224750" y="3784850"/>
            <a:ext cx="20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알고리즘, 인생을…</a:t>
            </a:r>
            <a:endParaRPr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t="18117" b="17428"/>
          <a:stretch/>
        </p:blipFill>
        <p:spPr>
          <a:xfrm>
            <a:off x="3226486" y="1450750"/>
            <a:ext cx="2363575" cy="15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321026"/>
            <a:ext cx="8520600" cy="62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자료형: 선반에 올리는 것이 책이 아니라면?</a:t>
            </a:r>
            <a:endParaRPr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8542E63-7AFA-4841-9AD7-BD83ABEE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821650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/>
              <a:t>컴퓨터는 달걀인지 사과인지 어떻게 알까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613" y="1561775"/>
            <a:ext cx="1636625" cy="10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8973" y="3194925"/>
            <a:ext cx="1487850" cy="99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6">
            <a:alphaModFix/>
          </a:blip>
          <a:srcRect t="21941" b="19075"/>
          <a:stretch/>
        </p:blipFill>
        <p:spPr>
          <a:xfrm>
            <a:off x="311700" y="2926502"/>
            <a:ext cx="3321325" cy="195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2"/>
          <p:cNvCxnSpPr>
            <a:stCxn id="126" idx="1"/>
          </p:cNvCxnSpPr>
          <p:nvPr/>
        </p:nvCxnSpPr>
        <p:spPr>
          <a:xfrm rot="10800000">
            <a:off x="5811813" y="2105725"/>
            <a:ext cx="7248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2"/>
          <p:cNvCxnSpPr/>
          <p:nvPr/>
        </p:nvCxnSpPr>
        <p:spPr>
          <a:xfrm rot="10800000">
            <a:off x="5683225" y="2444775"/>
            <a:ext cx="1321200" cy="8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1" name="Google Shape;13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4775" y="3460238"/>
            <a:ext cx="724800" cy="7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3999300" y="4103850"/>
            <a:ext cx="3168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작은 상자에 담아서 선반에 놓기</a:t>
            </a:r>
            <a:endParaRPr sz="1800"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상자에 계란, 사과라고 표시</a:t>
            </a:r>
            <a:endParaRPr sz="1800"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 flipH="1">
            <a:off x="4899513" y="2258725"/>
            <a:ext cx="1789500" cy="14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/>
          <p:nvPr/>
        </p:nvCxnSpPr>
        <p:spPr>
          <a:xfrm flipH="1">
            <a:off x="4911363" y="3754325"/>
            <a:ext cx="19176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2"/>
          <p:cNvCxnSpPr/>
          <p:nvPr/>
        </p:nvCxnSpPr>
        <p:spPr>
          <a:xfrm rot="10800000">
            <a:off x="3226463" y="3901375"/>
            <a:ext cx="7248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AD3282-6C11-45E0-8179-B14C8851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1" y="3144125"/>
            <a:ext cx="2751392" cy="16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복습</a:t>
            </a:r>
            <a:r>
              <a:rPr lang="en-US" altLang="ko-KR" dirty="0"/>
              <a:t>: </a:t>
            </a:r>
            <a:r>
              <a:rPr lang="ko-KR" altLang="en-US" dirty="0"/>
              <a:t>작업장 준비하기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Python</a:t>
            </a:r>
            <a:r>
              <a:rPr lang="en-US" altLang="ko" dirty="0"/>
              <a:t> </a:t>
            </a:r>
            <a:r>
              <a:rPr lang="ko" dirty="0"/>
              <a:t>인터프리터/컴파일러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IDLE: Python과 함께 배포되는 편집기(IDE)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4BBD47-4192-44A6-91BD-56931633E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71902"/>
            <a:ext cx="4053302" cy="293217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3F4B38A-7C66-45CE-BB66-4569B7B89A0E}"/>
              </a:ext>
            </a:extLst>
          </p:cNvPr>
          <p:cNvSpPr/>
          <p:nvPr/>
        </p:nvSpPr>
        <p:spPr>
          <a:xfrm>
            <a:off x="5574523" y="4418302"/>
            <a:ext cx="868949" cy="2513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260D0-9FA8-4241-B1C2-3A720263CD3C}"/>
              </a:ext>
            </a:extLst>
          </p:cNvPr>
          <p:cNvSpPr txBox="1"/>
          <p:nvPr/>
        </p:nvSpPr>
        <p:spPr>
          <a:xfrm>
            <a:off x="4492752" y="154617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https://www.python.org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3155F-98CA-4B48-B625-C1C1CEF500FE}"/>
              </a:ext>
            </a:extLst>
          </p:cNvPr>
          <p:cNvSpPr txBox="1"/>
          <p:nvPr/>
        </p:nvSpPr>
        <p:spPr>
          <a:xfrm>
            <a:off x="1738595" y="2501976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큰집에 </a:t>
            </a:r>
            <a:r>
              <a:rPr lang="ko-KR" altLang="en-US" sz="2000" dirty="0" err="1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놀러온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김에 좀 살펴볼까요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?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BF8BCF1-D3BF-4F3C-B004-4FCBEDDA091D}"/>
              </a:ext>
            </a:extLst>
          </p:cNvPr>
          <p:cNvSpPr/>
          <p:nvPr/>
        </p:nvSpPr>
        <p:spPr>
          <a:xfrm>
            <a:off x="4651488" y="2366835"/>
            <a:ext cx="3608592" cy="2513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A148CE-9371-4E49-9D82-2DE2B61B719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37383" y="2571750"/>
            <a:ext cx="314105" cy="1302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73861D-26BB-40BE-BEA0-47B8C092150F}"/>
              </a:ext>
            </a:extLst>
          </p:cNvPr>
          <p:cNvSpPr txBox="1"/>
          <p:nvPr/>
        </p:nvSpPr>
        <p:spPr>
          <a:xfrm>
            <a:off x="3930375" y="4543968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여기서 바로 다운로드 가능해요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80AE23-CC1C-4006-9FFE-34802AB17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952" y="4533696"/>
            <a:ext cx="317019" cy="3231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D249DEB-348D-4125-AB60-C4279FFD1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504" y="4721768"/>
            <a:ext cx="317019" cy="3231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BF9E1D-99E4-4B18-9925-E9DC9F81B7B6}"/>
              </a:ext>
            </a:extLst>
          </p:cNvPr>
          <p:cNvSpPr txBox="1"/>
          <p:nvPr/>
        </p:nvSpPr>
        <p:spPr>
          <a:xfrm>
            <a:off x="2086222" y="3641359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다운로드 받은 파일을 실행하고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‘</a:t>
            </a:r>
            <a:r>
              <a:rPr lang="en-US" altLang="ko-KR" sz="2000" b="1" dirty="0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Path </a:t>
            </a:r>
            <a:r>
              <a:rPr lang="ko-KR" altLang="en-US" sz="2000" b="1" dirty="0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추가</a:t>
            </a:r>
            <a:r>
              <a:rPr lang="en-US" altLang="ko-KR" sz="2000" b="1" dirty="0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’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를 체크해주세요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B45E1D-75C8-4AAE-B820-E9874163F8D7}"/>
              </a:ext>
            </a:extLst>
          </p:cNvPr>
          <p:cNvCxnSpPr>
            <a:cxnSpLocks/>
          </p:cNvCxnSpPr>
          <p:nvPr/>
        </p:nvCxnSpPr>
        <p:spPr>
          <a:xfrm flipH="1" flipV="1">
            <a:off x="3086099" y="3685428"/>
            <a:ext cx="2434339" cy="80267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35254-6A3E-4565-B63F-E3E6CCA4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하는 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D0547-7332-40AD-B15E-4519EB6D7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수학 연산</a:t>
            </a:r>
            <a:endParaRPr lang="en-US" altLang="ko-KR" dirty="0"/>
          </a:p>
          <a:p>
            <a:r>
              <a:rPr lang="ko-KR" altLang="en-US" dirty="0"/>
              <a:t>논리 연산</a:t>
            </a:r>
            <a:endParaRPr lang="en-US" altLang="ko-KR" dirty="0"/>
          </a:p>
          <a:p>
            <a:r>
              <a:rPr lang="ko-KR" altLang="en-US" dirty="0"/>
              <a:t>비교</a:t>
            </a:r>
            <a:endParaRPr lang="en-US" altLang="ko-KR" dirty="0"/>
          </a:p>
          <a:p>
            <a:r>
              <a:rPr lang="ko-KR" altLang="en-US" dirty="0"/>
              <a:t>읽기</a:t>
            </a:r>
            <a:r>
              <a:rPr lang="en-US" altLang="ko-KR" dirty="0"/>
              <a:t>(Load)/</a:t>
            </a:r>
            <a:r>
              <a:rPr lang="ko-KR" altLang="en-US" dirty="0"/>
              <a:t>쓰기</a:t>
            </a:r>
            <a:r>
              <a:rPr lang="en-US" altLang="ko-KR" dirty="0"/>
              <a:t>(Store)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(Read Input)</a:t>
            </a:r>
            <a:r>
              <a:rPr lang="ko-KR" altLang="en-US" dirty="0"/>
              <a:t>  </a:t>
            </a:r>
            <a:r>
              <a:rPr lang="en-US" altLang="ko-KR" dirty="0"/>
              <a:t>/ </a:t>
            </a:r>
            <a:r>
              <a:rPr lang="ko-KR" altLang="en-US" dirty="0"/>
              <a:t>출력 </a:t>
            </a:r>
            <a:r>
              <a:rPr lang="en-US" altLang="ko-KR" dirty="0"/>
              <a:t>(Write Output)</a:t>
            </a:r>
          </a:p>
          <a:p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081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347532"/>
            <a:ext cx="8520600" cy="670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컴퓨터가 일하는 법</a:t>
            </a:r>
            <a:endParaRPr dirty="0"/>
          </a:p>
        </p:txBody>
      </p:sp>
      <p:sp>
        <p:nvSpPr>
          <p:cNvPr id="142" name="Google Shape;142;p23"/>
          <p:cNvSpPr/>
          <p:nvPr/>
        </p:nvSpPr>
        <p:spPr>
          <a:xfrm>
            <a:off x="1251400" y="1719700"/>
            <a:ext cx="3893700" cy="281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3870675" y="2269275"/>
            <a:ext cx="6783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변수</a:t>
            </a:r>
            <a:endParaRPr sz="180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3870675" y="3438550"/>
            <a:ext cx="6783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변수</a:t>
            </a:r>
            <a:endParaRPr sz="180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425" y="2152375"/>
            <a:ext cx="2057825" cy="205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3"/>
          <p:cNvCxnSpPr>
            <a:endCxn id="143" idx="3"/>
          </p:cNvCxnSpPr>
          <p:nvPr/>
        </p:nvCxnSpPr>
        <p:spPr>
          <a:xfrm flipH="1">
            <a:off x="4548975" y="2468175"/>
            <a:ext cx="1625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3"/>
          <p:cNvSpPr txBox="1"/>
          <p:nvPr/>
        </p:nvSpPr>
        <p:spPr>
          <a:xfrm>
            <a:off x="6353175" y="2270925"/>
            <a:ext cx="109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입력</a:t>
            </a:r>
            <a:endParaRPr sz="1800"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353175" y="3443050"/>
            <a:ext cx="109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출력</a:t>
            </a:r>
            <a:endParaRPr sz="1800"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49" name="Google Shape;149;p23"/>
          <p:cNvCxnSpPr>
            <a:stCxn id="144" idx="3"/>
            <a:endCxn id="148" idx="1"/>
          </p:cNvCxnSpPr>
          <p:nvPr/>
        </p:nvCxnSpPr>
        <p:spPr>
          <a:xfrm>
            <a:off x="4548975" y="3643150"/>
            <a:ext cx="1804200" cy="307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3"/>
          <p:cNvCxnSpPr>
            <a:cxnSpLocks/>
          </p:cNvCxnSpPr>
          <p:nvPr/>
        </p:nvCxnSpPr>
        <p:spPr>
          <a:xfrm flipH="1">
            <a:off x="3053648" y="2471025"/>
            <a:ext cx="758427" cy="3551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3"/>
          <p:cNvCxnSpPr>
            <a:endCxn id="144" idx="1"/>
          </p:cNvCxnSpPr>
          <p:nvPr/>
        </p:nvCxnSpPr>
        <p:spPr>
          <a:xfrm>
            <a:off x="2941875" y="3216550"/>
            <a:ext cx="9288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3"/>
          <p:cNvSpPr txBox="1"/>
          <p:nvPr/>
        </p:nvSpPr>
        <p:spPr>
          <a:xfrm>
            <a:off x="2453650" y="2563226"/>
            <a:ext cx="1095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FF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연</a:t>
            </a:r>
            <a:r>
              <a:rPr lang="ko" sz="3600" dirty="0">
                <a:solidFill>
                  <a:srgbClr val="FF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산</a:t>
            </a:r>
            <a:endParaRPr sz="3600" dirty="0">
              <a:solidFill>
                <a:srgbClr val="FF0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049500" y="1719700"/>
            <a:ext cx="109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메모리</a:t>
            </a:r>
            <a:endParaRPr sz="180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7" name="Google Shape;144;p23">
            <a:extLst>
              <a:ext uri="{FF2B5EF4-FFF2-40B4-BE49-F238E27FC236}">
                <a16:creationId xmlns:a16="http://schemas.microsoft.com/office/drawing/2014/main" id="{9CFC476D-F4F3-4297-8307-40AE759AD558}"/>
              </a:ext>
            </a:extLst>
          </p:cNvPr>
          <p:cNvSpPr/>
          <p:nvPr/>
        </p:nvSpPr>
        <p:spPr>
          <a:xfrm>
            <a:off x="2375348" y="1801628"/>
            <a:ext cx="6783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상</a:t>
            </a:r>
            <a:r>
              <a:rPr lang="ko" sz="1800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수</a:t>
            </a:r>
            <a:endParaRPr sz="1800"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8" name="Google Shape;150;p23">
            <a:extLst>
              <a:ext uri="{FF2B5EF4-FFF2-40B4-BE49-F238E27FC236}">
                <a16:creationId xmlns:a16="http://schemas.microsoft.com/office/drawing/2014/main" id="{33DD1D27-48AC-4A93-96F9-68E370848D03}"/>
              </a:ext>
            </a:extLst>
          </p:cNvPr>
          <p:cNvCxnSpPr>
            <a:cxnSpLocks/>
          </p:cNvCxnSpPr>
          <p:nvPr/>
        </p:nvCxnSpPr>
        <p:spPr>
          <a:xfrm>
            <a:off x="2782941" y="2207839"/>
            <a:ext cx="21826" cy="675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358923"/>
            <a:ext cx="8520600" cy="658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조건: Yes / No 에 따라 다른 행동을 한다.</a:t>
            </a:r>
            <a:endParaRPr dirty="0"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if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반복: 지정된 회수만큼 또는 그만하라고 할 때까지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while, for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행</a:t>
            </a:r>
            <a:r>
              <a:rPr lang="ko-KR" altLang="en-US" dirty="0"/>
              <a:t>위</a:t>
            </a:r>
            <a:r>
              <a:rPr lang="en-US" altLang="ko-KR" dirty="0"/>
              <a:t>(Behavior)</a:t>
            </a:r>
            <a:endParaRPr dirty="0"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키보드로부터 입력을 받는다.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계산한다.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판단한다. 같은가? 큰가?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10으로 나눈 나머지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r>
              <a:rPr lang="ko" dirty="0"/>
              <a:t> 곱하기 3</a:t>
            </a:r>
            <a:r>
              <a:rPr lang="en-US" altLang="ko" dirty="0"/>
              <a:t>?</a:t>
            </a:r>
            <a:r>
              <a:rPr lang="ko" dirty="0"/>
              <a:t> 문자열</a:t>
            </a:r>
            <a:r>
              <a:rPr lang="ko-KR" altLang="en-US" dirty="0"/>
              <a:t>로 바꾸기</a:t>
            </a:r>
            <a:r>
              <a:rPr lang="en-US" altLang="ko-KR"/>
              <a:t>?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/>
              <a:t>화면에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대부분의 행</a:t>
            </a:r>
            <a:r>
              <a:rPr lang="ko-KR" altLang="en-US" dirty="0"/>
              <a:t>위는</a:t>
            </a:r>
            <a:r>
              <a:rPr lang="ko" dirty="0"/>
              <a:t> </a:t>
            </a:r>
            <a:r>
              <a:rPr lang="ko-KR" altLang="en-US" dirty="0"/>
              <a:t>이미 </a:t>
            </a:r>
            <a:r>
              <a:rPr lang="ko" dirty="0"/>
              <a:t>만들어져 있으므로 사용하기만 하면 된다.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함수와 라이브러리</a:t>
            </a:r>
            <a:r>
              <a:rPr lang="en-US" altLang="ko" dirty="0"/>
              <a:t>, </a:t>
            </a:r>
            <a:r>
              <a:rPr lang="ko-KR" altLang="en-US" dirty="0"/>
              <a:t>패키지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60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함수는 </a:t>
            </a:r>
            <a:r>
              <a:rPr lang="en-US" altLang="ko-KR" dirty="0"/>
              <a:t>...</a:t>
            </a:r>
            <a:endParaRPr dirty="0"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4294967295"/>
          </p:nvPr>
        </p:nvSpPr>
        <p:spPr>
          <a:xfrm>
            <a:off x="5118100" y="3357563"/>
            <a:ext cx="4025900" cy="960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주어진 두 수의 차이를 구하시오</a:t>
            </a:r>
            <a:endParaRPr/>
          </a:p>
        </p:txBody>
      </p:sp>
      <p:sp>
        <p:nvSpPr>
          <p:cNvPr id="5" name="Google Shape;177;p27">
            <a:extLst>
              <a:ext uri="{FF2B5EF4-FFF2-40B4-BE49-F238E27FC236}">
                <a16:creationId xmlns:a16="http://schemas.microsoft.com/office/drawing/2014/main" id="{FEB5244A-E4EC-441A-AA5E-6717E7896348}"/>
              </a:ext>
            </a:extLst>
          </p:cNvPr>
          <p:cNvSpPr txBox="1">
            <a:spLocks/>
          </p:cNvSpPr>
          <p:nvPr/>
        </p:nvSpPr>
        <p:spPr>
          <a:xfrm>
            <a:off x="546300" y="3357400"/>
            <a:ext cx="4025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800"/>
              <a:buFont typeface="Arial"/>
              <a:buChar char="●"/>
              <a:defRPr lang="ko-KR" altLang="en-US" sz="1800" b="0" i="0" u="none" strike="noStrike" cap="none">
                <a:solidFill>
                  <a:schemeClr val="dk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Arial"/>
                <a:sym typeface="Arial"/>
              </a:defRPr>
            </a:lvl1pPr>
            <a:lvl2pPr marL="803275" marR="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"/>
              <a:defRPr lang="ko-KR" altLang="en-US" sz="1600" b="0" i="0" u="none" strike="noStrike" cap="none">
                <a:solidFill>
                  <a:schemeClr val="dk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/>
              <a:buNone/>
            </a:pPr>
            <a:r>
              <a:rPr lang="ko-KR" altLang="en-US" dirty="0"/>
              <a:t>주어진 수의 절대값을 </a:t>
            </a:r>
            <a:r>
              <a:rPr lang="ko-KR" altLang="en-US" dirty="0" err="1"/>
              <a:t>구하시오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복습</a:t>
            </a:r>
            <a:r>
              <a:rPr lang="en-US" altLang="ko-KR" dirty="0"/>
              <a:t>: </a:t>
            </a:r>
            <a:r>
              <a:rPr lang="ko-KR" altLang="en-US" dirty="0"/>
              <a:t>작업장 살펴보기</a:t>
            </a:r>
            <a:endParaRPr dirty="0"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우리가 작성할 코드는 양이 많지 않기 때문에 IDLE로 충분해요.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자세한 사용법은 IDLE 웹페이지를 보세요.</a:t>
            </a:r>
            <a:r>
              <a:rPr lang="en-US" altLang="ko" dirty="0"/>
              <a:t> </a:t>
            </a:r>
            <a:r>
              <a:rPr lang="ko" dirty="0"/>
              <a:t>간단한 사용법은 다음과 같습니다.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solidFill>
                  <a:srgbClr val="0066FF"/>
                </a:solidFill>
              </a:rPr>
              <a:t>IDLE 실행하기</a:t>
            </a:r>
            <a:endParaRPr dirty="0">
              <a:solidFill>
                <a:srgbClr val="0066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solidFill>
                  <a:srgbClr val="0066FF"/>
                </a:solidFill>
              </a:rPr>
              <a:t>코드 작성하기</a:t>
            </a:r>
            <a:endParaRPr dirty="0">
              <a:solidFill>
                <a:srgbClr val="0066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solidFill>
                  <a:srgbClr val="0066FF"/>
                </a:solidFill>
              </a:rPr>
              <a:t>파일에 저장하기</a:t>
            </a:r>
            <a:endParaRPr dirty="0">
              <a:solidFill>
                <a:srgbClr val="0066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solidFill>
                  <a:srgbClr val="0066FF"/>
                </a:solidFill>
              </a:rPr>
              <a:t>실행하기</a:t>
            </a:r>
            <a:endParaRPr dirty="0">
              <a:solidFill>
                <a:srgbClr val="0066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B77C5-700B-4E65-8607-C744A3DE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634" y="2328722"/>
            <a:ext cx="2164579" cy="137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6F4E66-93AD-42EE-A3F4-1E0F82231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635" y="3750855"/>
            <a:ext cx="3640486" cy="317626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2F92B677-465F-4CD6-AE30-8CAD9F30C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24784" y="3853526"/>
            <a:ext cx="501727" cy="501727"/>
          </a:xfrm>
          <a:prstGeom prst="rect">
            <a:avLst/>
          </a:prstGeom>
        </p:spPr>
      </p:pic>
      <p:pic>
        <p:nvPicPr>
          <p:cNvPr id="10" name="그래픽 9" descr="커서 단색으로 채워진">
            <a:extLst>
              <a:ext uri="{FF2B5EF4-FFF2-40B4-BE49-F238E27FC236}">
                <a16:creationId xmlns:a16="http://schemas.microsoft.com/office/drawing/2014/main" id="{BA244DBE-2854-4655-B25F-978177361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6656" y="2570707"/>
            <a:ext cx="501727" cy="501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1D5019-CB71-4BC0-B7A8-A8D450507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513" y="3072434"/>
            <a:ext cx="3842488" cy="2071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25CA37-C380-48F3-887F-3E500EDE8D7D}"/>
              </a:ext>
            </a:extLst>
          </p:cNvPr>
          <p:cNvCxnSpPr/>
          <p:nvPr/>
        </p:nvCxnSpPr>
        <p:spPr>
          <a:xfrm>
            <a:off x="4907280" y="2651760"/>
            <a:ext cx="1164336" cy="42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81A6D9-55B7-480D-A918-172502B451BB}"/>
              </a:ext>
            </a:extLst>
          </p:cNvPr>
          <p:cNvSpPr txBox="1"/>
          <p:nvPr/>
        </p:nvSpPr>
        <p:spPr>
          <a:xfrm>
            <a:off x="6376531" y="2608596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이것은 인터프리터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97D9D-FD32-41AF-9D3D-DFA662CE9CB0}"/>
              </a:ext>
            </a:extLst>
          </p:cNvPr>
          <p:cNvSpPr txBox="1"/>
          <p:nvPr/>
        </p:nvSpPr>
        <p:spPr>
          <a:xfrm>
            <a:off x="6157384" y="3946244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한 줄 쓰고 </a:t>
            </a:r>
            <a:r>
              <a:rPr lang="ko-KR" altLang="en-US" sz="2000" dirty="0" err="1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엔터키를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치면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바로 결과가 나와요</a:t>
            </a:r>
          </a:p>
        </p:txBody>
      </p:sp>
    </p:spTree>
    <p:extLst>
      <p:ext uri="{BB962C8B-B14F-4D97-AF65-F5344CB8AC3E}">
        <p14:creationId xmlns:p14="http://schemas.microsoft.com/office/powerpoint/2010/main" val="53908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복습</a:t>
            </a:r>
            <a:r>
              <a:rPr lang="en-US" altLang="ko-KR" dirty="0"/>
              <a:t>: </a:t>
            </a:r>
            <a:r>
              <a:rPr lang="ko-KR" altLang="en-US" dirty="0"/>
              <a:t>코드 작성하기</a:t>
            </a:r>
            <a:endParaRPr dirty="0"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문법을 지켜서 </a:t>
            </a:r>
            <a:r>
              <a:rPr lang="ko-KR" altLang="en-US" dirty="0" err="1"/>
              <a:t>작성해야하는데</a:t>
            </a:r>
            <a:r>
              <a:rPr lang="ko-KR" altLang="en-US" dirty="0"/>
              <a:t> 아직 </a:t>
            </a:r>
            <a:r>
              <a:rPr lang="ko-KR" altLang="en-US" dirty="0" err="1"/>
              <a:t>못배웠으니</a:t>
            </a:r>
            <a:r>
              <a:rPr lang="ko-KR" altLang="en-US" dirty="0"/>
              <a:t> 이전에 사용했던 구구단 코드를 복사할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한줄씩</a:t>
            </a:r>
            <a:r>
              <a:rPr lang="ko-KR" altLang="en-US" dirty="0"/>
              <a:t> 작성하기는 불편하니까 편집기를 열어서 작성합니다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1D5019-CB71-4BC0-B7A8-A8D45050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2" y="2077169"/>
            <a:ext cx="3842488" cy="2071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0679CC-476B-4385-969F-A2290EE7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37" y="2064729"/>
            <a:ext cx="2666510" cy="1041209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2F92B677-465F-4CD6-AE30-8CAD9F30C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272" y="2161311"/>
            <a:ext cx="501727" cy="501727"/>
          </a:xfrm>
          <a:prstGeom prst="rect">
            <a:avLst/>
          </a:prstGeom>
        </p:spPr>
      </p:pic>
      <p:pic>
        <p:nvPicPr>
          <p:cNvPr id="19" name="그래픽 18" descr="커서 단색으로 채워진">
            <a:extLst>
              <a:ext uri="{FF2B5EF4-FFF2-40B4-BE49-F238E27FC236}">
                <a16:creationId xmlns:a16="http://schemas.microsoft.com/office/drawing/2014/main" id="{CDC0BE27-C663-4FF0-AF18-26A332F3B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8941" y="2470521"/>
            <a:ext cx="501727" cy="5017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846845A-951D-402B-B048-B642AB3E1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525" y="2070949"/>
            <a:ext cx="2155497" cy="2142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F97D9D-FD32-41AF-9D3D-DFA662CE9CB0}"/>
              </a:ext>
            </a:extLst>
          </p:cNvPr>
          <p:cNvSpPr txBox="1"/>
          <p:nvPr/>
        </p:nvSpPr>
        <p:spPr>
          <a:xfrm>
            <a:off x="4674544" y="2929644"/>
            <a:ext cx="190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아무거나 쓰고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일단 파일로 저장합니다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B11AC8B-0F3F-4762-BEEA-0B0B47AFA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6581" y="2063418"/>
            <a:ext cx="1440979" cy="1079344"/>
          </a:xfrm>
          <a:prstGeom prst="rect">
            <a:avLst/>
          </a:prstGeom>
        </p:spPr>
      </p:pic>
      <p:pic>
        <p:nvPicPr>
          <p:cNvPr id="20" name="그래픽 19" descr="커서 단색으로 채워진">
            <a:extLst>
              <a:ext uri="{FF2B5EF4-FFF2-40B4-BE49-F238E27FC236}">
                <a16:creationId xmlns:a16="http://schemas.microsoft.com/office/drawing/2014/main" id="{D4C38588-A0E3-434D-BB70-A12DD63B3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0088" y="2929644"/>
            <a:ext cx="501727" cy="50172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9F34BC-4254-4682-BFDE-3B31CD7DE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205" y="4021010"/>
            <a:ext cx="2679963" cy="830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EE9CE0-45D9-461C-8E6E-385693EE118E}"/>
              </a:ext>
            </a:extLst>
          </p:cNvPr>
          <p:cNvSpPr txBox="1"/>
          <p:nvPr/>
        </p:nvSpPr>
        <p:spPr>
          <a:xfrm>
            <a:off x="6744229" y="3319583"/>
            <a:ext cx="232467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나중에 찾기 불편하니까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C:\WeMake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폴더를 만들고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hello.py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이름으로 저장합니다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복습</a:t>
            </a:r>
            <a:r>
              <a:rPr lang="en-US" altLang="ko-KR" dirty="0"/>
              <a:t>: </a:t>
            </a:r>
            <a:r>
              <a:rPr lang="ko-KR" altLang="en-US" dirty="0"/>
              <a:t>코드 실행하기</a:t>
            </a:r>
            <a:endParaRPr dirty="0"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일단 실행합니다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이전에 사용했던 구구단 소스코드를 </a:t>
            </a:r>
            <a:r>
              <a:rPr lang="en-US" altLang="ko-KR" dirty="0"/>
              <a:t>‘</a:t>
            </a:r>
            <a:r>
              <a:rPr lang="ko-KR" altLang="en-US" dirty="0"/>
              <a:t>복사</a:t>
            </a:r>
            <a:r>
              <a:rPr lang="en-US" altLang="ko-KR" dirty="0"/>
              <a:t>‘, ‘</a:t>
            </a:r>
            <a:r>
              <a:rPr lang="ko-KR" altLang="en-US" dirty="0"/>
              <a:t>붙여넣기</a:t>
            </a:r>
            <a:r>
              <a:rPr lang="en-US" altLang="ko-KR" dirty="0"/>
              <a:t>’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파일을 다운로드해서 열기를 해도 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DDA63-EAD8-461F-8F91-E5CFB6F06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"/>
          <a:stretch/>
        </p:blipFill>
        <p:spPr>
          <a:xfrm>
            <a:off x="447674" y="1707018"/>
            <a:ext cx="2096740" cy="908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F46108-D3FB-4387-907B-2B0EB3229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388" y="1703250"/>
            <a:ext cx="3391555" cy="11879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EDE306-10CC-4F88-BE25-AEF7B0D7FA8C}"/>
              </a:ext>
            </a:extLst>
          </p:cNvPr>
          <p:cNvSpPr txBox="1"/>
          <p:nvPr/>
        </p:nvSpPr>
        <p:spPr>
          <a:xfrm>
            <a:off x="3337520" y="1154247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이전에 열어놓은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IDLE Shell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 있으면 거기에 결과가 나옵니다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열어놓은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Shell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 없으면 새로 실행되면서 결과가 나옵니다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E98F0-CF02-49AD-833E-30F3FB4C0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133" y="3745842"/>
            <a:ext cx="2172003" cy="9526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39B5D8-BF79-487A-A650-B8B2389B8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395" y="2081008"/>
            <a:ext cx="317019" cy="3231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3763DF-79AB-44E1-8F8F-9C2FC91AB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083" y="4097176"/>
            <a:ext cx="317019" cy="3231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8565C41-863C-43D3-A60E-7C1EA9D1D7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54" b="-1"/>
          <a:stretch/>
        </p:blipFill>
        <p:spPr>
          <a:xfrm>
            <a:off x="6195015" y="3745842"/>
            <a:ext cx="1904854" cy="9526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750469-49CA-4B97-8A07-87DC7B355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932" y="4097176"/>
            <a:ext cx="317019" cy="3231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9506DF-E7CB-4346-934E-602401E1598A}"/>
              </a:ext>
            </a:extLst>
          </p:cNvPr>
          <p:cNvSpPr txBox="1"/>
          <p:nvPr/>
        </p:nvSpPr>
        <p:spPr>
          <a:xfrm>
            <a:off x="905965" y="4074240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IDLE Shell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이나 편집기 모두 가능합니다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8C5D8-1311-4745-A171-6E98772CAB68}"/>
              </a:ext>
            </a:extLst>
          </p:cNvPr>
          <p:cNvSpPr/>
          <p:nvPr/>
        </p:nvSpPr>
        <p:spPr>
          <a:xfrm>
            <a:off x="914400" y="1903785"/>
            <a:ext cx="6839712" cy="1513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C:\Users\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my.name</a:t>
            </a: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fr-FR" altLang="ko-KR" sz="1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Usage: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pip &lt;command&gt; [options]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C:\Users\my.name&gt;</a:t>
            </a:r>
            <a:r>
              <a:rPr lang="fr-FR" altLang="ko-KR" sz="1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 list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    Version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---------- -------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        22.0.4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pygame     2.1.2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setuptools 58.1.0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WARNING: You are using pip version 22.0.4; however, version 22.1.2 is available.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 should consider upgrading via the 'C:\Users\haechul.chun\AppData\Local\Programs\Python\Python310\python.exe -m pip install --upgrade pip' command.</a:t>
            </a:r>
          </a:p>
          <a:p>
            <a:endParaRPr lang="fr-FR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A0D7FF-C48D-4BAE-8331-986FA76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r>
              <a:rPr lang="en-US" altLang="ko-KR" dirty="0"/>
              <a:t>: </a:t>
            </a:r>
            <a:r>
              <a:rPr lang="ko-KR" altLang="en-US" dirty="0"/>
              <a:t>작업장 꾸미기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1E6EE-AC1E-4876-9FF5-01CA4BD8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0117"/>
            <a:ext cx="4464837" cy="2733726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무엇이 준비되어 있는지 살펴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게임개발에 필요한 패키지를 설치하자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C59790-C73D-403F-9F86-CB57069B9E6F}"/>
              </a:ext>
            </a:extLst>
          </p:cNvPr>
          <p:cNvSpPr/>
          <p:nvPr/>
        </p:nvSpPr>
        <p:spPr>
          <a:xfrm>
            <a:off x="914400" y="3826044"/>
            <a:ext cx="6839712" cy="1167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C:\Users\my.name&gt;</a:t>
            </a:r>
            <a:r>
              <a:rPr lang="fr-FR" altLang="ko-KR" sz="1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 install pygame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C:\Users\my.name&gt;</a:t>
            </a:r>
            <a:r>
              <a:rPr lang="fr-FR" altLang="ko-KR" sz="1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 show pygame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Name: pygame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Version: 2.1.2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Summary: Python Game Development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Home-page: https://www.pygame.org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Author: A community project.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A6829-BADD-4054-8161-2BDB1AF5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552" y="1523867"/>
            <a:ext cx="2344097" cy="507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ED1154-D379-4391-862C-B3A90812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09" y="434233"/>
            <a:ext cx="1760645" cy="1017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C6B272-63DE-48AB-BE7F-90BA3FB3B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068" y="1888780"/>
            <a:ext cx="317019" cy="323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1278E2-D5C4-4516-82F7-9ECD85D130ED}"/>
              </a:ext>
            </a:extLst>
          </p:cNvPr>
          <p:cNvSpPr txBox="1"/>
          <p:nvPr/>
        </p:nvSpPr>
        <p:spPr>
          <a:xfrm>
            <a:off x="5660845" y="1422998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BF6A6-1BB7-4D97-BE96-7623DD91E639}"/>
              </a:ext>
            </a:extLst>
          </p:cNvPr>
          <p:cNvSpPr txBox="1"/>
          <p:nvPr/>
        </p:nvSpPr>
        <p:spPr>
          <a:xfrm>
            <a:off x="2924014" y="1952266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패키지 관리자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9F915-E464-43A2-82FF-3BD45ECAF27F}"/>
              </a:ext>
            </a:extLst>
          </p:cNvPr>
          <p:cNvSpPr txBox="1"/>
          <p:nvPr/>
        </p:nvSpPr>
        <p:spPr>
          <a:xfrm>
            <a:off x="2924014" y="2407078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내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PC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에 설치된 패키지 목록 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E6481-153A-49F0-BA7A-1D865BA4A7C0}"/>
              </a:ext>
            </a:extLst>
          </p:cNvPr>
          <p:cNvSpPr txBox="1"/>
          <p:nvPr/>
        </p:nvSpPr>
        <p:spPr>
          <a:xfrm>
            <a:off x="3646230" y="3815004"/>
            <a:ext cx="352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내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PC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에 새로운 패키지 </a:t>
            </a:r>
            <a:r>
              <a:rPr lang="en-US" altLang="ko-KR" sz="2000" dirty="0" err="1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pygame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을 설치합니다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</a:p>
          <a:p>
            <a:pPr>
              <a:lnSpc>
                <a:spcPct val="70000"/>
              </a:lnSpc>
            </a:pP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게임 개발에 쓸 수 있는 그리기 기능 모음입니다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8E136-AA5B-4B37-A0C9-EA696A2DC556}"/>
              </a:ext>
            </a:extLst>
          </p:cNvPr>
          <p:cNvSpPr txBox="1"/>
          <p:nvPr/>
        </p:nvSpPr>
        <p:spPr>
          <a:xfrm>
            <a:off x="2924014" y="4295273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설치한 패키지의 자세한 정보를 볼 수 있습니다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06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5FAFF-DF54-4F34-970E-5D40C7C7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r>
              <a:rPr lang="en-US" altLang="ko-KR" dirty="0"/>
              <a:t>: </a:t>
            </a:r>
            <a:r>
              <a:rPr lang="ko-KR" altLang="en-US" dirty="0"/>
              <a:t>작업장 꾸미기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AF775-CA21-4552-83E9-FD606F8D2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/>
              <a:t>다른 패키지는 없나요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PyPi</a:t>
            </a:r>
            <a:r>
              <a:rPr lang="en-US" altLang="ko-KR" dirty="0"/>
              <a:t> (python package index)</a:t>
            </a:r>
            <a:r>
              <a:rPr lang="ko-KR" altLang="en-US" dirty="0"/>
              <a:t>에서 찾아 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https://pypi.python.org/pypi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배경그림이나 캐릭터</a:t>
            </a:r>
            <a:r>
              <a:rPr lang="en-US" altLang="ko-KR" dirty="0"/>
              <a:t>, </a:t>
            </a:r>
            <a:r>
              <a:rPr lang="ko-KR" altLang="en-US" dirty="0"/>
              <a:t>소리는 어떻게 구해요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직접 만들거나</a:t>
            </a:r>
            <a:r>
              <a:rPr lang="en-US" altLang="ko-KR" dirty="0"/>
              <a:t>, </a:t>
            </a:r>
            <a:r>
              <a:rPr lang="ko-KR" altLang="en-US" dirty="0"/>
              <a:t>사서 쓰거나 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남이 만들어 놓은 것을 가져다 씁니다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br>
              <a:rPr lang="en-US" altLang="ko-KR" dirty="0"/>
            </a:b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https://opengameart.org/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78B19-283B-4B1D-A1B0-411E733A2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40" y="542986"/>
            <a:ext cx="3035767" cy="21870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ED57D0-D8DE-47C1-B013-783B67A0C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239" y="2860675"/>
            <a:ext cx="3035767" cy="19460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974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복습</a:t>
            </a:r>
            <a:r>
              <a:rPr lang="en-US" altLang="ko-KR" dirty="0"/>
              <a:t>: </a:t>
            </a:r>
            <a:r>
              <a:rPr lang="en-US" altLang="ko" dirty="0" err="1"/>
              <a:t>pygame</a:t>
            </a:r>
            <a:r>
              <a:rPr lang="en-US" altLang="ko" dirty="0"/>
              <a:t> </a:t>
            </a:r>
            <a:r>
              <a:rPr lang="ko-KR" altLang="en-US" dirty="0"/>
              <a:t>패키지</a:t>
            </a:r>
            <a:endParaRPr dirty="0"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6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ko-KR" dirty="0" err="1">
                <a:solidFill>
                  <a:srgbClr val="515151"/>
                </a:solidFill>
                <a:latin typeface="Nanum Gothic"/>
              </a:rPr>
              <a:t>pygame</a:t>
            </a:r>
            <a:r>
              <a:rPr lang="ko-KR" altLang="en-US" dirty="0">
                <a:solidFill>
                  <a:srgbClr val="515151"/>
                </a:solidFill>
                <a:latin typeface="Nanum Gothic"/>
              </a:rPr>
              <a:t>을 배우는 것이 목적이 아니므로 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API </a:t>
            </a:r>
            <a:r>
              <a:rPr lang="ko-KR" altLang="en-US" dirty="0">
                <a:solidFill>
                  <a:srgbClr val="515151"/>
                </a:solidFill>
                <a:latin typeface="Nanum Gothic"/>
              </a:rPr>
              <a:t>은근슬쩍 넘어 갑니다만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15151"/>
                </a:solidFill>
                <a:latin typeface="Nanum Gothic"/>
              </a:rPr>
              <a:t>pygame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 home </a:t>
            </a:r>
            <a:r>
              <a:rPr lang="en-US" altLang="ko-KR" dirty="0">
                <a:solidFill>
                  <a:srgbClr val="515151"/>
                </a:solidFill>
                <a:latin typeface="Nanum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https://www.pygame.org</a:t>
            </a:r>
            <a:endParaRPr lang="ko-KR" altLang="en-US" dirty="0">
              <a:solidFill>
                <a:srgbClr val="515151"/>
              </a:solidFill>
              <a:latin typeface="Nanum 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15151"/>
                </a:solidFill>
                <a:latin typeface="Nanum Gothic"/>
              </a:rPr>
              <a:t>pygame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 API reference </a:t>
            </a:r>
            <a:r>
              <a:rPr lang="en-US" altLang="ko-KR" dirty="0">
                <a:solidFill>
                  <a:srgbClr val="515151"/>
                </a:solidFill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http://www.pygame.org/docs/ref/pygame.html</a:t>
            </a:r>
            <a:endParaRPr lang="en-US" altLang="ko-KR" dirty="0">
              <a:solidFill>
                <a:srgbClr val="515151"/>
              </a:solidFill>
              <a:latin typeface="Nanum 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15151"/>
                </a:solidFill>
                <a:latin typeface="Nanum Gothic"/>
              </a:rPr>
              <a:t>예제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: ... \python310\lib\site-packages</a:t>
            </a:r>
            <a:r>
              <a:rPr lang="fr-FR" altLang="ko-KR" dirty="0">
                <a:solidFill>
                  <a:srgbClr val="515151"/>
                </a:solidFill>
                <a:latin typeface="Nanum Gothic"/>
              </a:rPr>
              <a:t>Python36\Lib\site-packages\pygame\examples</a:t>
            </a:r>
            <a:endParaRPr lang="ko-KR" altLang="en-US" dirty="0">
              <a:solidFill>
                <a:srgbClr val="515151"/>
              </a:solidFill>
              <a:latin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FA9AC-6ACE-4FC3-86B2-D2D8A882F5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873"/>
          <a:stretch/>
        </p:blipFill>
        <p:spPr>
          <a:xfrm>
            <a:off x="499311" y="2836366"/>
            <a:ext cx="3194802" cy="15400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F590AC-E36E-46B7-A5CB-00D8AA3546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609"/>
          <a:stretch/>
        </p:blipFill>
        <p:spPr>
          <a:xfrm>
            <a:off x="2710230" y="3764266"/>
            <a:ext cx="2991218" cy="1187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CBEAE3-C120-441C-A391-5D69090CB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956" y="2860260"/>
            <a:ext cx="3074486" cy="1335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E69138"/>
                </a:solidFill>
              </a:rPr>
              <a:t>게임으로 </a:t>
            </a:r>
            <a:r>
              <a:rPr lang="ko" sz="4100" dirty="0">
                <a:solidFill>
                  <a:srgbClr val="E69138"/>
                </a:solidFill>
              </a:rPr>
              <a:t>배우는</a:t>
            </a:r>
            <a:endParaRPr sz="4100" dirty="0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>
                <a:solidFill>
                  <a:srgbClr val="6D9EEB"/>
                </a:solidFill>
              </a:rPr>
              <a:t>파이썬</a:t>
            </a:r>
            <a:r>
              <a:rPr lang="ko" b="1" dirty="0">
                <a:solidFill>
                  <a:srgbClr val="6D9EEB"/>
                </a:solidFill>
              </a:rPr>
              <a:t> 프로그래밍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 dirty="0">
                <a:solidFill>
                  <a:srgbClr val="666666"/>
                </a:solidFill>
              </a:rPr>
              <a:t>#</a:t>
            </a:r>
            <a:r>
              <a:rPr lang="en-US" altLang="ko" sz="3400" b="1" dirty="0" err="1">
                <a:solidFill>
                  <a:srgbClr val="666666"/>
                </a:solidFill>
              </a:rPr>
              <a:t>background_scroll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t="23552" b="25311"/>
          <a:stretch/>
        </p:blipFill>
        <p:spPr>
          <a:xfrm>
            <a:off x="304800" y="3846300"/>
            <a:ext cx="3314000" cy="11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120" y="154368"/>
            <a:ext cx="3474279" cy="117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913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1209</Words>
  <Application>Microsoft Office PowerPoint</Application>
  <PresentationFormat>화면 슬라이드 쇼(16:9)</PresentationFormat>
  <Paragraphs>222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D2Coding</vt:lpstr>
      <vt:lpstr>EF_다이어리</vt:lpstr>
      <vt:lpstr>Nanum Gothic</vt:lpstr>
      <vt:lpstr>강원교육모두 Bold</vt:lpstr>
      <vt:lpstr>강원교육새음 Medium</vt:lpstr>
      <vt:lpstr>강원교육현옥샘 Medium</vt:lpstr>
      <vt:lpstr>Arial</vt:lpstr>
      <vt:lpstr>Wingdings</vt:lpstr>
      <vt:lpstr>Simple Light</vt:lpstr>
      <vt:lpstr>게임으로 배우는 파이썬 프로그래밍</vt:lpstr>
      <vt:lpstr>복습: 작업장 준비하기</vt:lpstr>
      <vt:lpstr>복습: 작업장 살펴보기</vt:lpstr>
      <vt:lpstr>복습: 코드 작성하기</vt:lpstr>
      <vt:lpstr>복습: 코드 실행하기</vt:lpstr>
      <vt:lpstr>복습: 작업장 꾸미기</vt:lpstr>
      <vt:lpstr>복습: 작업장 꾸미기</vt:lpstr>
      <vt:lpstr>복습: pygame 패키지</vt:lpstr>
      <vt:lpstr>게임으로 배우는 파이썬 프로그래밍</vt:lpstr>
      <vt:lpstr>오늘의 목표</vt:lpstr>
      <vt:lpstr>Mygame00.py</vt:lpstr>
      <vt:lpstr>Mygame00.py 코드 이해</vt:lpstr>
      <vt:lpstr>Mygame01.py 코드 이해</vt:lpstr>
      <vt:lpstr>Mygame10.py</vt:lpstr>
      <vt:lpstr>게임으로 배우는 파이썬 프로그래밍</vt:lpstr>
      <vt:lpstr>메모리: 거대한 창고와 선반, 수많은 책(상자)을 보관</vt:lpstr>
      <vt:lpstr>주소: 메모리에서 책(상자) 하나를 지정하는 식별자</vt:lpstr>
      <vt:lpstr>변수: 메모리 주소에 붙여 놓은 이름표</vt:lpstr>
      <vt:lpstr>자료형: 선반에 올리는 것이 책이 아니라면?</vt:lpstr>
      <vt:lpstr>컴퓨터가 하는 일</vt:lpstr>
      <vt:lpstr>컴퓨터가 일하는 법</vt:lpstr>
      <vt:lpstr>조건: Yes / No 에 따라 다른 행동을 한다.</vt:lpstr>
      <vt:lpstr>반복: 지정된 회수만큼 또는 그만하라고 할 때까지</vt:lpstr>
      <vt:lpstr>행위(Behavior)</vt:lpstr>
      <vt:lpstr>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2</cp:revision>
  <dcterms:modified xsi:type="dcterms:W3CDTF">2022-08-17T04:34:07Z</dcterms:modified>
</cp:coreProperties>
</file>