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6" r:id="rId3"/>
    <p:sldId id="290" r:id="rId4"/>
    <p:sldId id="283" r:id="rId5"/>
    <p:sldId id="288" r:id="rId6"/>
    <p:sldId id="292" r:id="rId7"/>
    <p:sldId id="293" r:id="rId8"/>
    <p:sldId id="291" r:id="rId9"/>
    <p:sldId id="29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59" d="100"/>
          <a:sy n="159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chun/sim-tools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C#-Day3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12922"/>
            <a:ext cx="8520600" cy="371775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pPr lvl="1"/>
            <a:r>
              <a:rPr lang="en-US" altLang="ko-KR" dirty="0"/>
              <a:t>4-1: </a:t>
            </a:r>
            <a:r>
              <a:rPr lang="ko-KR" altLang="en-US" dirty="0"/>
              <a:t>시리얼통신으로 데이터 송수신하기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4-2: Cogen </a:t>
            </a:r>
            <a:r>
              <a:rPr lang="ko-KR" altLang="en-US" dirty="0">
                <a:highlight>
                  <a:srgbClr val="FFFF00"/>
                </a:highlight>
              </a:rPr>
              <a:t>송신 메시지 생성하기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수신 메시지 해석하기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One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Thing</a:t>
            </a:r>
          </a:p>
          <a:p>
            <a:pPr lvl="1"/>
            <a:r>
              <a:rPr lang="en-US" altLang="ko-KR" dirty="0"/>
              <a:t>5-1: </a:t>
            </a:r>
            <a:r>
              <a:rPr lang="ko-KR" altLang="en-US" dirty="0"/>
              <a:t>차트에 데이터 연결하기</a:t>
            </a:r>
            <a:endParaRPr lang="en-US" altLang="ko-KR" dirty="0"/>
          </a:p>
          <a:p>
            <a:pPr lvl="1"/>
            <a:r>
              <a:rPr lang="en-US" altLang="ko-KR" dirty="0"/>
              <a:t>5-2: </a:t>
            </a:r>
            <a:r>
              <a:rPr lang="ko-KR" altLang="en-US" dirty="0"/>
              <a:t>레이아웃 사용하기</a:t>
            </a:r>
            <a:endParaRPr lang="en-US" altLang="ko-KR" dirty="0"/>
          </a:p>
          <a:p>
            <a:pPr lvl="1"/>
            <a:r>
              <a:rPr lang="en-US" altLang="ko-KR" dirty="0"/>
              <a:t>5-3: Docking Window, Menu Bar, Shortcut Key,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2" y="1392222"/>
            <a:ext cx="5677345" cy="3381676"/>
          </a:xfrm>
          <a:prstGeom prst="rect">
            <a:avLst/>
          </a:prstGeom>
        </p:spPr>
      </p:pic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7634036" y="2423664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7414275" y="297889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18905" y="2123055"/>
            <a:ext cx="1815131" cy="6394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2F5E5A-6548-4074-953E-53371622ABC8}"/>
              </a:ext>
            </a:extLst>
          </p:cNvPr>
          <p:cNvCxnSpPr>
            <a:cxnSpLocks/>
          </p:cNvCxnSpPr>
          <p:nvPr/>
        </p:nvCxnSpPr>
        <p:spPr>
          <a:xfrm flipV="1">
            <a:off x="4614111" y="2935054"/>
            <a:ext cx="3019925" cy="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2393A4-6E13-49A0-8CB8-2FB9E0AA5FC0}"/>
              </a:ext>
            </a:extLst>
          </p:cNvPr>
          <p:cNvSpPr txBox="1"/>
          <p:nvPr/>
        </p:nvSpPr>
        <p:spPr>
          <a:xfrm>
            <a:off x="6251566" y="2818810"/>
            <a:ext cx="11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컨트롤 이벤트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67CD-3787-462C-9681-C9F63006D308}"/>
              </a:ext>
            </a:extLst>
          </p:cNvPr>
          <p:cNvSpPr txBox="1"/>
          <p:nvPr/>
        </p:nvSpPr>
        <p:spPr>
          <a:xfrm>
            <a:off x="6251566" y="199339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바인딩에 의한 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양방향 업데이트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3147EC-0939-41B4-8079-471A10458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5" t="18535" r="18743" b="17385"/>
          <a:stretch/>
        </p:blipFill>
        <p:spPr>
          <a:xfrm>
            <a:off x="6643597" y="3498352"/>
            <a:ext cx="424966" cy="42836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A79F1F-F483-4147-9454-2D6A0C14CF9B}"/>
              </a:ext>
            </a:extLst>
          </p:cNvPr>
          <p:cNvCxnSpPr>
            <a:cxnSpLocks/>
          </p:cNvCxnSpPr>
          <p:nvPr/>
        </p:nvCxnSpPr>
        <p:spPr>
          <a:xfrm flipH="1">
            <a:off x="4572000" y="3059313"/>
            <a:ext cx="3030710" cy="71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21E655-322D-4516-ACEF-8FEBD56EE23D}"/>
              </a:ext>
            </a:extLst>
          </p:cNvPr>
          <p:cNvSpPr txBox="1"/>
          <p:nvPr/>
        </p:nvSpPr>
        <p:spPr>
          <a:xfrm>
            <a:off x="6251566" y="3185661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타이머 이벤트</a:t>
            </a:r>
          </a:p>
        </p:txBody>
      </p:sp>
    </p:spTree>
    <p:extLst>
      <p:ext uri="{BB962C8B-B14F-4D97-AF65-F5344CB8AC3E}">
        <p14:creationId xmlns:p14="http://schemas.microsoft.com/office/powerpoint/2010/main" val="58599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3" y="1392222"/>
            <a:ext cx="3987616" cy="2375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DE25D-0DEC-40CB-A757-D3F4DF988705}"/>
              </a:ext>
            </a:extLst>
          </p:cNvPr>
          <p:cNvSpPr txBox="1"/>
          <p:nvPr/>
        </p:nvSpPr>
        <p:spPr>
          <a:xfrm>
            <a:off x="4476612" y="758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3"/>
              </a:rPr>
              <a:t>https://github.com/guruchun/sim-tools.git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</p:txBody>
      </p:sp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5221705" y="1718777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5001944" y="227400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612" y="2057666"/>
            <a:ext cx="7450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ktop monitor plug | Free SVG">
            <a:extLst>
              <a:ext uri="{FF2B5EF4-FFF2-40B4-BE49-F238E27FC236}">
                <a16:creationId xmlns:a16="http://schemas.microsoft.com/office/drawing/2014/main" id="{0F277DB3-BFDB-4EDD-8BD8-15B37E26E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2" b="27895"/>
          <a:stretch/>
        </p:blipFill>
        <p:spPr bwMode="auto">
          <a:xfrm>
            <a:off x="7388893" y="3862399"/>
            <a:ext cx="10348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B61418-D29A-41FC-8A2F-9651082F97CC}"/>
              </a:ext>
            </a:extLst>
          </p:cNvPr>
          <p:cNvSpPr/>
          <p:nvPr/>
        </p:nvSpPr>
        <p:spPr>
          <a:xfrm>
            <a:off x="6270383" y="3029988"/>
            <a:ext cx="1212191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시리얼통신</a:t>
            </a:r>
            <a:endParaRPr lang="en-US" altLang="ko-KR" sz="1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처리기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45E506-FEC7-480B-868A-9ACDC20CB643}"/>
              </a:ext>
            </a:extLst>
          </p:cNvPr>
          <p:cNvCxnSpPr>
            <a:stCxn id="10" idx="3"/>
            <a:endCxn id="30" idx="0"/>
          </p:cNvCxnSpPr>
          <p:nvPr/>
        </p:nvCxnSpPr>
        <p:spPr>
          <a:xfrm>
            <a:off x="5965522" y="2057666"/>
            <a:ext cx="910957" cy="97232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9530A3E-35DD-4B32-A29E-E364991B9865}"/>
              </a:ext>
            </a:extLst>
          </p:cNvPr>
          <p:cNvCxnSpPr>
            <a:cxnSpLocks/>
            <a:stCxn id="30" idx="2"/>
            <a:endCxn id="1028" idx="1"/>
          </p:cNvCxnSpPr>
          <p:nvPr/>
        </p:nvCxnSpPr>
        <p:spPr>
          <a:xfrm rot="16200000" flipH="1">
            <a:off x="6831897" y="3536235"/>
            <a:ext cx="601579" cy="51241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4893-CDF3-425F-A505-F0C245EA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통신 데이터 처리기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6FF70-9063-4BEC-B3BD-0B8DBEB3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618489" cy="3416400"/>
          </a:xfrm>
        </p:spPr>
        <p:txBody>
          <a:bodyPr/>
          <a:lstStyle/>
          <a:p>
            <a:r>
              <a:rPr lang="ko-KR" altLang="en-US" dirty="0"/>
              <a:t>시리얼 통신</a:t>
            </a:r>
            <a:endParaRPr lang="en-US" altLang="ko-KR" dirty="0"/>
          </a:p>
          <a:p>
            <a:pPr lvl="1"/>
            <a:r>
              <a:rPr lang="ko-KR" altLang="en-US" dirty="0"/>
              <a:t>포트 찾기</a:t>
            </a:r>
            <a:r>
              <a:rPr lang="en-US" altLang="ko-KR" dirty="0"/>
              <a:t>,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r>
              <a:rPr lang="ko-KR" altLang="en-US" dirty="0"/>
              <a:t>읽기</a:t>
            </a:r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), 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 이해</a:t>
            </a:r>
            <a:endParaRPr lang="en-US" altLang="ko-KR" dirty="0"/>
          </a:p>
          <a:p>
            <a:pPr lvl="1"/>
            <a:r>
              <a:rPr lang="en-US" altLang="ko-KR" dirty="0"/>
              <a:t>Cogen </a:t>
            </a:r>
            <a:r>
              <a:rPr lang="ko-KR" altLang="en-US" dirty="0"/>
              <a:t>제어기가 요청하면 연료전지가 응답한다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Cogen</a:t>
            </a:r>
            <a:r>
              <a:rPr lang="ko-KR" altLang="en-US" dirty="0"/>
              <a:t>은 요청 메시지에 자신의 상태를 담아 보낸다</a:t>
            </a:r>
            <a:r>
              <a:rPr lang="en-US" altLang="ko-KR" dirty="0"/>
              <a:t>. (</a:t>
            </a:r>
            <a:r>
              <a:rPr lang="ko-KR" altLang="en-US" dirty="0"/>
              <a:t>연료전지 제어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연료전지는 응답 메시지와 자신의 상태를 담아 보낸다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연료전지</a:t>
            </a:r>
            <a:r>
              <a:rPr lang="en-US" altLang="ko-KR" dirty="0"/>
              <a:t>#1</a:t>
            </a:r>
            <a:r>
              <a:rPr lang="ko-KR" altLang="en-US" dirty="0"/>
              <a:t>은 응답 메시지에 </a:t>
            </a:r>
            <a:r>
              <a:rPr lang="en-US" altLang="ko-KR" dirty="0"/>
              <a:t>Cogen </a:t>
            </a:r>
            <a:r>
              <a:rPr lang="ko-KR" altLang="en-US" dirty="0"/>
              <a:t>제어 명령을 함께 보낸다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Cogen</a:t>
            </a:r>
            <a:r>
              <a:rPr lang="ko-KR" altLang="en-US" dirty="0"/>
              <a:t>은 요청 메시지에 연료전지</a:t>
            </a:r>
            <a:r>
              <a:rPr lang="en-US" altLang="ko-KR" dirty="0"/>
              <a:t>#1</a:t>
            </a:r>
            <a:r>
              <a:rPr lang="ko-KR" altLang="en-US" dirty="0"/>
              <a:t>의 제어결과를 함께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79C145-9F8E-442E-B59E-DDE8DC340BFB}"/>
              </a:ext>
            </a:extLst>
          </p:cNvPr>
          <p:cNvSpPr/>
          <p:nvPr/>
        </p:nvSpPr>
        <p:spPr>
          <a:xfrm>
            <a:off x="5817268" y="1973179"/>
            <a:ext cx="1112921" cy="4953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+mj-ea"/>
                <a:ea typeface="+mj-ea"/>
              </a:rPr>
              <a:t>Cogen </a:t>
            </a:r>
            <a:r>
              <a:rPr lang="ko-KR" altLang="en-US" sz="1200" dirty="0">
                <a:latin typeface="+mj-ea"/>
                <a:ea typeface="+mj-ea"/>
              </a:rPr>
              <a:t>제어기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EFBD11-DDC7-4445-AF20-083260FE7B1D}"/>
              </a:ext>
            </a:extLst>
          </p:cNvPr>
          <p:cNvSpPr/>
          <p:nvPr/>
        </p:nvSpPr>
        <p:spPr>
          <a:xfrm>
            <a:off x="7411453" y="1973179"/>
            <a:ext cx="1112921" cy="495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연료전지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#1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119208-882B-4B9E-81D0-5C386E6505C1}"/>
              </a:ext>
            </a:extLst>
          </p:cNvPr>
          <p:cNvSpPr/>
          <p:nvPr/>
        </p:nvSpPr>
        <p:spPr>
          <a:xfrm>
            <a:off x="7411453" y="2677980"/>
            <a:ext cx="1112921" cy="495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연료전지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#2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9CFAE-7485-4551-8F1C-339C472C3EF7}"/>
              </a:ext>
            </a:extLst>
          </p:cNvPr>
          <p:cNvSpPr/>
          <p:nvPr/>
        </p:nvSpPr>
        <p:spPr>
          <a:xfrm>
            <a:off x="7411453" y="3379725"/>
            <a:ext cx="1112921" cy="495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연료전지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#...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192A99-2414-460F-B9D6-817230A26C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930189" y="2220830"/>
            <a:ext cx="481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E29FEC8-619C-455D-9C13-FB8311ED141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930189" y="2220830"/>
            <a:ext cx="481264" cy="70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AA3C744-AF5B-44A7-92B1-CF8A015ED5C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30189" y="2220830"/>
            <a:ext cx="481264" cy="14065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4E0EB0-A1AA-4401-A990-CDF0393A073E}"/>
              </a:ext>
            </a:extLst>
          </p:cNvPr>
          <p:cNvSpPr/>
          <p:nvPr/>
        </p:nvSpPr>
        <p:spPr>
          <a:xfrm>
            <a:off x="7008395" y="1249544"/>
            <a:ext cx="1112920" cy="35733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+mj-ea"/>
                <a:ea typeface="+mj-ea"/>
              </a:rPr>
              <a:t>요청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9A25213-CFEC-45E6-9A1D-2FC98567252C}"/>
              </a:ext>
            </a:extLst>
          </p:cNvPr>
          <p:cNvSpPr/>
          <p:nvPr/>
        </p:nvSpPr>
        <p:spPr>
          <a:xfrm flipH="1">
            <a:off x="6842960" y="1560996"/>
            <a:ext cx="1112921" cy="35733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응답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BB22F-DD7A-4441-A753-52293EE390EF}"/>
              </a:ext>
            </a:extLst>
          </p:cNvPr>
          <p:cNvSpPr txBox="1"/>
          <p:nvPr/>
        </p:nvSpPr>
        <p:spPr>
          <a:xfrm>
            <a:off x="5773576" y="2384229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모든 응답 처리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A6138-B42C-484C-996B-CD499D414181}"/>
              </a:ext>
            </a:extLst>
          </p:cNvPr>
          <p:cNvSpPr txBox="1"/>
          <p:nvPr/>
        </p:nvSpPr>
        <p:spPr>
          <a:xfrm>
            <a:off x="7196708" y="382060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Cogen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요청만 처리</a:t>
            </a:r>
          </a:p>
        </p:txBody>
      </p:sp>
    </p:spTree>
    <p:extLst>
      <p:ext uri="{BB962C8B-B14F-4D97-AF65-F5344CB8AC3E}">
        <p14:creationId xmlns:p14="http://schemas.microsoft.com/office/powerpoint/2010/main" val="3319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317</Words>
  <Application>Microsoft Office PowerPoint</Application>
  <PresentationFormat>화면 슬라이드 쇼(16:9)</PresentationFormat>
  <Paragraphs>74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EF_다이어리</vt:lpstr>
      <vt:lpstr>강원교육모두 Bold</vt:lpstr>
      <vt:lpstr>강원교육새음 Medium</vt:lpstr>
      <vt:lpstr>맑은 고딕</vt:lpstr>
      <vt:lpstr>서울남산체 M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Day3.1</vt:lpstr>
      <vt:lpstr>Tutorial – Day3.2</vt:lpstr>
      <vt:lpstr>Tutorial – Day4</vt:lpstr>
      <vt:lpstr>통신 데이터 처리기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7</cp:revision>
  <dcterms:modified xsi:type="dcterms:W3CDTF">2022-11-29T10:26:05Z</dcterms:modified>
</cp:coreProperties>
</file>