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1" r:id="rId3"/>
    <p:sldId id="278" r:id="rId4"/>
    <p:sldId id="279" r:id="rId5"/>
    <p:sldId id="280" r:id="rId6"/>
    <p:sldId id="282" r:id="rId7"/>
    <p:sldId id="285" r:id="rId8"/>
    <p:sldId id="283" r:id="rId9"/>
    <p:sldId id="284" r:id="rId10"/>
    <p:sldId id="28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00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15A75-65A6-4FF0-9A27-7AAAD45B7674}" v="332" dt="2022-10-25T02:17:4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4" autoAdjust="0"/>
  </p:normalViewPr>
  <p:slideViewPr>
    <p:cSldViewPr snapToGrid="0">
      <p:cViewPr varScale="1">
        <p:scale>
          <a:sx n="145" d="100"/>
          <a:sy n="145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해철(Haechul Chun) 부장 (주)두산 퓨얼셀 파워" userId="608fe64a-3531-441a-adb4-33b79ce6c65b" providerId="ADAL" clId="{A2015A75-65A6-4FF0-9A27-7AAAD45B7674}"/>
    <pc:docChg chg="undo redo custSel addSld delSld modSld sldOrd">
      <pc:chgData name="천해철(Haechul Chun) 부장 (주)두산 퓨얼셀 파워" userId="608fe64a-3531-441a-adb4-33b79ce6c65b" providerId="ADAL" clId="{A2015A75-65A6-4FF0-9A27-7AAAD45B7674}" dt="2022-10-25T03:28:27.302" v="4974" actId="14100"/>
      <pc:docMkLst>
        <pc:docMk/>
      </pc:docMkLst>
      <pc:sldChg chg="addSp delSp modSp mod">
        <pc:chgData name="천해철(Haechul Chun) 부장 (주)두산 퓨얼셀 파워" userId="608fe64a-3531-441a-adb4-33b79ce6c65b" providerId="ADAL" clId="{A2015A75-65A6-4FF0-9A27-7AAAD45B7674}" dt="2022-10-25T00:11:12.047" v="564" actId="1076"/>
        <pc:sldMkLst>
          <pc:docMk/>
          <pc:sldMk cId="0" sldId="256"/>
        </pc:sldMkLst>
        <pc:spChg chg="add del">
          <ac:chgData name="천해철(Haechul Chun) 부장 (주)두산 퓨얼셀 파워" userId="608fe64a-3531-441a-adb4-33b79ce6c65b" providerId="ADAL" clId="{A2015A75-65A6-4FF0-9A27-7AAAD45B7674}" dt="2022-10-24T23:55:37.801" v="51"/>
          <ac:spMkLst>
            <pc:docMk/>
            <pc:sldMk cId="0" sldId="256"/>
            <ac:spMk id="2" creationId="{24A01EE5-7B76-46ED-8468-D1A7A398FF6C}"/>
          </ac:spMkLst>
        </pc:spChg>
        <pc:spChg chg="add del">
          <ac:chgData name="천해철(Haechul Chun) 부장 (주)두산 퓨얼셀 파워" userId="608fe64a-3531-441a-adb4-33b79ce6c65b" providerId="ADAL" clId="{A2015A75-65A6-4FF0-9A27-7AAAD45B7674}" dt="2022-10-24T23:56:09.088" v="58"/>
          <ac:spMkLst>
            <pc:docMk/>
            <pc:sldMk cId="0" sldId="256"/>
            <ac:spMk id="4" creationId="{9D4542B6-DDAA-4BCC-9BB1-2BFD2F532E0C}"/>
          </ac:spMkLst>
        </pc:spChg>
        <pc:spChg chg="mod">
          <ac:chgData name="천해철(Haechul Chun) 부장 (주)두산 퓨얼셀 파워" userId="608fe64a-3531-441a-adb4-33b79ce6c65b" providerId="ADAL" clId="{A2015A75-65A6-4FF0-9A27-7AAAD45B7674}" dt="2022-10-24T23:54:25.338" v="45"/>
          <ac:spMkLst>
            <pc:docMk/>
            <pc:sldMk cId="0" sldId="256"/>
            <ac:spMk id="54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2015A75-65A6-4FF0-9A27-7AAAD45B7674}" dt="2022-10-24T23:54:09.393" v="12" actId="6549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천해철(Haechul Chun) 부장 (주)두산 퓨얼셀 파워" userId="608fe64a-3531-441a-adb4-33b79ce6c65b" providerId="ADAL" clId="{A2015A75-65A6-4FF0-9A27-7AAAD45B7674}" dt="2022-10-25T00:11:10.303" v="563" actId="1076"/>
          <ac:picMkLst>
            <pc:docMk/>
            <pc:sldMk cId="0" sldId="256"/>
            <ac:picMk id="3" creationId="{53AB06CE-A760-4D43-8F18-B90084AAA523}"/>
          </ac:picMkLst>
        </pc:picChg>
        <pc:picChg chg="add mod">
          <ac:chgData name="천해철(Haechul Chun) 부장 (주)두산 퓨얼셀 파워" userId="608fe64a-3531-441a-adb4-33b79ce6c65b" providerId="ADAL" clId="{A2015A75-65A6-4FF0-9A27-7AAAD45B7674}" dt="2022-10-25T00:11:12.047" v="564" actId="1076"/>
          <ac:picMkLst>
            <pc:docMk/>
            <pc:sldMk cId="0" sldId="256"/>
            <ac:picMk id="5" creationId="{C9681F85-CCBF-4B0D-B5CE-CFA5F0D1317C}"/>
          </ac:picMkLst>
        </pc:picChg>
        <pc:picChg chg="del">
          <ac:chgData name="천해철(Haechul Chun) 부장 (주)두산 퓨얼셀 파워" userId="608fe64a-3531-441a-adb4-33b79ce6c65b" providerId="ADAL" clId="{A2015A75-65A6-4FF0-9A27-7AAAD45B7674}" dt="2022-10-24T23:54:29.826" v="47" actId="478"/>
          <ac:picMkLst>
            <pc:docMk/>
            <pc:sldMk cId="0" sldId="256"/>
            <ac:picMk id="56" creationId="{00000000-0000-0000-0000-000000000000}"/>
          </ac:picMkLst>
        </pc:picChg>
        <pc:picChg chg="del">
          <ac:chgData name="천해철(Haechul Chun) 부장 (주)두산 퓨얼셀 파워" userId="608fe64a-3531-441a-adb4-33b79ce6c65b" providerId="ADAL" clId="{A2015A75-65A6-4FF0-9A27-7AAAD45B7674}" dt="2022-10-24T23:54:26.992" v="46" actId="478"/>
          <ac:picMkLst>
            <pc:docMk/>
            <pc:sldMk cId="0" sldId="256"/>
            <ac:picMk id="57" creationId="{00000000-0000-0000-0000-000000000000}"/>
          </ac:picMkLst>
        </pc:picChg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0" sldId="262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0" sldId="263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0" sldId="264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0" sldId="265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0" sldId="266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0" sldId="267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0" sldId="268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0" sldId="269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0" sldId="270"/>
        </pc:sldMkLst>
      </pc:sldChg>
      <pc:sldChg chg="del ord">
        <pc:chgData name="천해철(Haechul Chun) 부장 (주)두산 퓨얼셀 파워" userId="608fe64a-3531-441a-adb4-33b79ce6c65b" providerId="ADAL" clId="{A2015A75-65A6-4FF0-9A27-7AAAD45B7674}" dt="2022-10-25T00:52:53.703" v="3085" actId="47"/>
        <pc:sldMkLst>
          <pc:docMk/>
          <pc:sldMk cId="0" sldId="277"/>
        </pc:sldMkLst>
      </pc:sldChg>
      <pc:sldChg chg="addSp modSp new mod">
        <pc:chgData name="천해철(Haechul Chun) 부장 (주)두산 퓨얼셀 파워" userId="608fe64a-3531-441a-adb4-33b79ce6c65b" providerId="ADAL" clId="{A2015A75-65A6-4FF0-9A27-7AAAD45B7674}" dt="2022-10-25T01:03:09.160" v="3353" actId="20577"/>
        <pc:sldMkLst>
          <pc:docMk/>
          <pc:sldMk cId="3300331447" sldId="278"/>
        </pc:sldMkLst>
        <pc:spChg chg="mod">
          <ac:chgData name="천해철(Haechul Chun) 부장 (주)두산 퓨얼셀 파워" userId="608fe64a-3531-441a-adb4-33b79ce6c65b" providerId="ADAL" clId="{A2015A75-65A6-4FF0-9A27-7AAAD45B7674}" dt="2022-10-24T23:57:40.091" v="120"/>
          <ac:spMkLst>
            <pc:docMk/>
            <pc:sldMk cId="3300331447" sldId="278"/>
            <ac:spMk id="2" creationId="{E2E428F8-CCD4-466B-9A13-A176C0FDB906}"/>
          </ac:spMkLst>
        </pc:spChg>
        <pc:spChg chg="mod">
          <ac:chgData name="천해철(Haechul Chun) 부장 (주)두산 퓨얼셀 파워" userId="608fe64a-3531-441a-adb4-33b79ce6c65b" providerId="ADAL" clId="{A2015A75-65A6-4FF0-9A27-7AAAD45B7674}" dt="2022-10-25T01:03:09.160" v="3353" actId="20577"/>
          <ac:spMkLst>
            <pc:docMk/>
            <pc:sldMk cId="3300331447" sldId="278"/>
            <ac:spMk id="3" creationId="{0B1B7E6F-CDD1-4FDB-A230-6E1324CD17D5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0:11:35.763" v="568" actId="1076"/>
          <ac:spMkLst>
            <pc:docMk/>
            <pc:sldMk cId="3300331447" sldId="278"/>
            <ac:spMk id="4" creationId="{F05D680B-E783-4D1B-9204-9ACF09306F9C}"/>
          </ac:spMkLst>
        </pc:spChg>
      </pc:sldChg>
      <pc:sldChg chg="addSp delSp modSp new mod">
        <pc:chgData name="천해철(Haechul Chun) 부장 (주)두산 퓨얼셀 파워" userId="608fe64a-3531-441a-adb4-33b79ce6c65b" providerId="ADAL" clId="{A2015A75-65A6-4FF0-9A27-7AAAD45B7674}" dt="2022-10-25T00:55:18.338" v="3218"/>
        <pc:sldMkLst>
          <pc:docMk/>
          <pc:sldMk cId="2190601980" sldId="279"/>
        </pc:sldMkLst>
        <pc:spChg chg="mod">
          <ac:chgData name="천해철(Haechul Chun) 부장 (주)두산 퓨얼셀 파워" userId="608fe64a-3531-441a-adb4-33b79ce6c65b" providerId="ADAL" clId="{A2015A75-65A6-4FF0-9A27-7AAAD45B7674}" dt="2022-10-25T00:10:09.521" v="532"/>
          <ac:spMkLst>
            <pc:docMk/>
            <pc:sldMk cId="2190601980" sldId="279"/>
            <ac:spMk id="2" creationId="{ABECFB05-710F-4DE1-8EA2-2C14466FB574}"/>
          </ac:spMkLst>
        </pc:spChg>
        <pc:spChg chg="mod">
          <ac:chgData name="천해철(Haechul Chun) 부장 (주)두산 퓨얼셀 파워" userId="608fe64a-3531-441a-adb4-33b79ce6c65b" providerId="ADAL" clId="{A2015A75-65A6-4FF0-9A27-7AAAD45B7674}" dt="2022-10-25T00:55:18.338" v="3218"/>
          <ac:spMkLst>
            <pc:docMk/>
            <pc:sldMk cId="2190601980" sldId="279"/>
            <ac:spMk id="3" creationId="{CF5192BE-0E40-45F7-B557-6BD74ABC9751}"/>
          </ac:spMkLst>
        </pc:spChg>
        <pc:spChg chg="add del mod">
          <ac:chgData name="천해철(Haechul Chun) 부장 (주)두산 퓨얼셀 파워" userId="608fe64a-3531-441a-adb4-33b79ce6c65b" providerId="ADAL" clId="{A2015A75-65A6-4FF0-9A27-7AAAD45B7674}" dt="2022-10-25T00:52:47.064" v="3083" actId="478"/>
          <ac:spMkLst>
            <pc:docMk/>
            <pc:sldMk cId="2190601980" sldId="279"/>
            <ac:spMk id="4" creationId="{30A77730-992B-4FD2-A995-8EF6CDE6E9DE}"/>
          </ac:spMkLst>
        </pc:spChg>
        <pc:spChg chg="add del mod">
          <ac:chgData name="천해철(Haechul Chun) 부장 (주)두산 퓨얼셀 파워" userId="608fe64a-3531-441a-adb4-33b79ce6c65b" providerId="ADAL" clId="{A2015A75-65A6-4FF0-9A27-7AAAD45B7674}" dt="2022-10-25T00:24:13.544" v="1408" actId="478"/>
          <ac:spMkLst>
            <pc:docMk/>
            <pc:sldMk cId="2190601980" sldId="279"/>
            <ac:spMk id="7" creationId="{41710347-856E-41D2-AF16-2D601C47A616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0:53:31.366" v="3108" actId="1038"/>
          <ac:spMkLst>
            <pc:docMk/>
            <pc:sldMk cId="2190601980" sldId="279"/>
            <ac:spMk id="8" creationId="{D9AF9406-5262-4170-91AB-257252DBBDF0}"/>
          </ac:spMkLst>
        </pc:spChg>
        <pc:picChg chg="add del mod">
          <ac:chgData name="천해철(Haechul Chun) 부장 (주)두산 퓨얼셀 파워" userId="608fe64a-3531-441a-adb4-33b79ce6c65b" providerId="ADAL" clId="{A2015A75-65A6-4FF0-9A27-7AAAD45B7674}" dt="2022-10-25T00:52:47.064" v="3083" actId="478"/>
          <ac:picMkLst>
            <pc:docMk/>
            <pc:sldMk cId="2190601980" sldId="279"/>
            <ac:picMk id="5" creationId="{4031E5B5-CF55-4343-B53F-5357CDCAAD8B}"/>
          </ac:picMkLst>
        </pc:picChg>
        <pc:cxnChg chg="add del mod">
          <ac:chgData name="천해철(Haechul Chun) 부장 (주)두산 퓨얼셀 파워" userId="608fe64a-3531-441a-adb4-33b79ce6c65b" providerId="ADAL" clId="{A2015A75-65A6-4FF0-9A27-7AAAD45B7674}" dt="2022-10-25T00:52:51.046" v="3084" actId="21"/>
          <ac:cxnSpMkLst>
            <pc:docMk/>
            <pc:sldMk cId="2190601980" sldId="279"/>
            <ac:cxnSpMk id="6" creationId="{5C1F377F-A5DD-4E3C-83D3-FE1141CD76B6}"/>
          </ac:cxnSpMkLst>
        </pc:cxnChg>
      </pc:sldChg>
      <pc:sldChg chg="addSp modSp new mod">
        <pc:chgData name="천해철(Haechul Chun) 부장 (주)두산 퓨얼셀 파워" userId="608fe64a-3531-441a-adb4-33b79ce6c65b" providerId="ADAL" clId="{A2015A75-65A6-4FF0-9A27-7AAAD45B7674}" dt="2022-10-25T01:04:13.986" v="3410" actId="1076"/>
        <pc:sldMkLst>
          <pc:docMk/>
          <pc:sldMk cId="3393300639" sldId="280"/>
        </pc:sldMkLst>
        <pc:spChg chg="mod">
          <ac:chgData name="천해철(Haechul Chun) 부장 (주)두산 퓨얼셀 파워" userId="608fe64a-3531-441a-adb4-33b79ce6c65b" providerId="ADAL" clId="{A2015A75-65A6-4FF0-9A27-7AAAD45B7674}" dt="2022-10-25T00:26:22.052" v="1461"/>
          <ac:spMkLst>
            <pc:docMk/>
            <pc:sldMk cId="3393300639" sldId="280"/>
            <ac:spMk id="2" creationId="{6EE44B83-AC98-47DB-B970-58F604AD8A37}"/>
          </ac:spMkLst>
        </pc:spChg>
        <pc:spChg chg="mod">
          <ac:chgData name="천해철(Haechul Chun) 부장 (주)두산 퓨얼셀 파워" userId="608fe64a-3531-441a-adb4-33b79ce6c65b" providerId="ADAL" clId="{A2015A75-65A6-4FF0-9A27-7AAAD45B7674}" dt="2022-10-25T00:51:18.571" v="3055" actId="14100"/>
          <ac:spMkLst>
            <pc:docMk/>
            <pc:sldMk cId="3393300639" sldId="280"/>
            <ac:spMk id="3" creationId="{101155B7-EAC1-4647-B14B-F244E56BCF4D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0:53:54.020" v="3112" actId="1038"/>
          <ac:spMkLst>
            <pc:docMk/>
            <pc:sldMk cId="3393300639" sldId="280"/>
            <ac:spMk id="4" creationId="{145976E0-BDBC-41F5-BBC8-7BB744389856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0:56:59.285" v="3238" actId="1076"/>
          <ac:spMkLst>
            <pc:docMk/>
            <pc:sldMk cId="3393300639" sldId="280"/>
            <ac:spMk id="5" creationId="{E1E5F162-F47F-4DE8-9ABD-0F0BD355432C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0:58:24.183" v="3281" actId="1076"/>
          <ac:spMkLst>
            <pc:docMk/>
            <pc:sldMk cId="3393300639" sldId="280"/>
            <ac:spMk id="6" creationId="{1B6E86FE-C069-47B3-B291-90B0C116FF79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04:13.986" v="3410" actId="1076"/>
          <ac:spMkLst>
            <pc:docMk/>
            <pc:sldMk cId="3393300639" sldId="280"/>
            <ac:spMk id="7" creationId="{2CCA94E7-B4B5-44AA-A9D6-13960609DED9}"/>
          </ac:spMkLst>
        </pc:spChg>
      </pc:sldChg>
      <pc:sldChg chg="addSp modSp new mod ord">
        <pc:chgData name="천해철(Haechul Chun) 부장 (주)두산 퓨얼셀 파워" userId="608fe64a-3531-441a-adb4-33b79ce6c65b" providerId="ADAL" clId="{A2015A75-65A6-4FF0-9A27-7AAAD45B7674}" dt="2022-10-25T00:31:56.976" v="1899" actId="1076"/>
        <pc:sldMkLst>
          <pc:docMk/>
          <pc:sldMk cId="683223407" sldId="281"/>
        </pc:sldMkLst>
        <pc:spChg chg="mod">
          <ac:chgData name="천해철(Haechul Chun) 부장 (주)두산 퓨얼셀 파워" userId="608fe64a-3531-441a-adb4-33b79ce6c65b" providerId="ADAL" clId="{A2015A75-65A6-4FF0-9A27-7AAAD45B7674}" dt="2022-10-25T00:29:26.647" v="1823" actId="20577"/>
          <ac:spMkLst>
            <pc:docMk/>
            <pc:sldMk cId="683223407" sldId="281"/>
            <ac:spMk id="2" creationId="{8E98E374-6681-4B05-A2F3-416A346719CE}"/>
          </ac:spMkLst>
        </pc:spChg>
        <pc:spChg chg="mod">
          <ac:chgData name="천해철(Haechul Chun) 부장 (주)두산 퓨얼셀 파워" userId="608fe64a-3531-441a-adb4-33b79ce6c65b" providerId="ADAL" clId="{A2015A75-65A6-4FF0-9A27-7AAAD45B7674}" dt="2022-10-25T00:30:47.726" v="1835" actId="14100"/>
          <ac:spMkLst>
            <pc:docMk/>
            <pc:sldMk cId="683223407" sldId="281"/>
            <ac:spMk id="3" creationId="{324C4D4E-FB10-4944-A81A-A1EED2218384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0:31:26.074" v="1845" actId="1076"/>
          <ac:spMkLst>
            <pc:docMk/>
            <pc:sldMk cId="683223407" sldId="281"/>
            <ac:spMk id="5" creationId="{037657A1-1DF6-43AF-83FF-5BD1E888C58E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0:31:56.976" v="1899" actId="1076"/>
          <ac:spMkLst>
            <pc:docMk/>
            <pc:sldMk cId="683223407" sldId="281"/>
            <ac:spMk id="7" creationId="{48C58011-4BFE-4420-B67B-D575EA2BB27C}"/>
          </ac:spMkLst>
        </pc:spChg>
        <pc:picChg chg="add mod">
          <ac:chgData name="천해철(Haechul Chun) 부장 (주)두산 퓨얼셀 파워" userId="608fe64a-3531-441a-adb4-33b79ce6c65b" providerId="ADAL" clId="{A2015A75-65A6-4FF0-9A27-7AAAD45B7674}" dt="2022-10-25T00:31:29.349" v="1846" actId="1076"/>
          <ac:picMkLst>
            <pc:docMk/>
            <pc:sldMk cId="683223407" sldId="281"/>
            <ac:picMk id="6" creationId="{4C754BD7-0342-47CE-A33E-B7306312BD32}"/>
          </ac:picMkLst>
        </pc:picChg>
        <pc:picChg chg="add mod">
          <ac:chgData name="천해철(Haechul Chun) 부장 (주)두산 퓨얼셀 파워" userId="608fe64a-3531-441a-adb4-33b79ce6c65b" providerId="ADAL" clId="{A2015A75-65A6-4FF0-9A27-7AAAD45B7674}" dt="2022-10-25T00:30:54.159" v="1838" actId="1076"/>
          <ac:picMkLst>
            <pc:docMk/>
            <pc:sldMk cId="683223407" sldId="281"/>
            <ac:picMk id="2050" creationId="{38A1A41D-094C-4A7B-9B4B-5CE1D0031B68}"/>
          </ac:picMkLst>
        </pc:picChg>
      </pc:sldChg>
      <pc:sldChg chg="addSp delSp modSp new mod">
        <pc:chgData name="천해철(Haechul Chun) 부장 (주)두산 퓨얼셀 파워" userId="608fe64a-3531-441a-adb4-33b79ce6c65b" providerId="ADAL" clId="{A2015A75-65A6-4FF0-9A27-7AAAD45B7674}" dt="2022-10-25T01:29:59.171" v="4568" actId="1076"/>
        <pc:sldMkLst>
          <pc:docMk/>
          <pc:sldMk cId="508088543" sldId="282"/>
        </pc:sldMkLst>
        <pc:spChg chg="mod">
          <ac:chgData name="천해철(Haechul Chun) 부장 (주)두산 퓨얼셀 파워" userId="608fe64a-3531-441a-adb4-33b79ce6c65b" providerId="ADAL" clId="{A2015A75-65A6-4FF0-9A27-7AAAD45B7674}" dt="2022-10-25T01:25:32.392" v="4442"/>
          <ac:spMkLst>
            <pc:docMk/>
            <pc:sldMk cId="508088543" sldId="282"/>
            <ac:spMk id="2" creationId="{0A6E85B5-68A4-40F0-A308-774AC432D365}"/>
          </ac:spMkLst>
        </pc:spChg>
        <pc:spChg chg="mod">
          <ac:chgData name="천해철(Haechul Chun) 부장 (주)두산 퓨얼셀 파워" userId="608fe64a-3531-441a-adb4-33b79ce6c65b" providerId="ADAL" clId="{A2015A75-65A6-4FF0-9A27-7AAAD45B7674}" dt="2022-10-25T01:24:22.034" v="4409" actId="20577"/>
          <ac:spMkLst>
            <pc:docMk/>
            <pc:sldMk cId="508088543" sldId="282"/>
            <ac:spMk id="3" creationId="{85779F66-58F6-4977-836E-8D92600F9CEF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25:06.675" v="4422" actId="20577"/>
          <ac:spMkLst>
            <pc:docMk/>
            <pc:sldMk cId="508088543" sldId="282"/>
            <ac:spMk id="5" creationId="{4B5ACDAC-C689-490C-9672-73BDB69E8866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29:03.744" v="4528" actId="20577"/>
          <ac:spMkLst>
            <pc:docMk/>
            <pc:sldMk cId="508088543" sldId="282"/>
            <ac:spMk id="6" creationId="{8D494D71-BA8F-40F7-A086-7D93F68BA9F7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28:58.972" v="4513" actId="20577"/>
          <ac:spMkLst>
            <pc:docMk/>
            <pc:sldMk cId="508088543" sldId="282"/>
            <ac:spMk id="7" creationId="{8541ED5A-5BA8-4A16-A463-105CEB7833F3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29:59.171" v="4568" actId="1076"/>
          <ac:spMkLst>
            <pc:docMk/>
            <pc:sldMk cId="508088543" sldId="282"/>
            <ac:spMk id="8" creationId="{ADDB3C85-95A9-45A4-9854-8DF667E7B067}"/>
          </ac:spMkLst>
        </pc:spChg>
        <pc:cxnChg chg="add del mod">
          <ac:chgData name="천해철(Haechul Chun) 부장 (주)두산 퓨얼셀 파워" userId="608fe64a-3531-441a-adb4-33b79ce6c65b" providerId="ADAL" clId="{A2015A75-65A6-4FF0-9A27-7AAAD45B7674}" dt="2022-10-25T01:14:13.425" v="4173" actId="478"/>
          <ac:cxnSpMkLst>
            <pc:docMk/>
            <pc:sldMk cId="508088543" sldId="282"/>
            <ac:cxnSpMk id="4" creationId="{A211D9F4-7C95-4351-B970-F3F78D4043E5}"/>
          </ac:cxnSpMkLst>
        </pc:cxnChg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498119929" sldId="283"/>
        </pc:sldMkLst>
        <pc:spChg chg="mod">
          <ac:chgData name="천해철(Haechul Chun) 부장 (주)두산 퓨얼셀 파워" userId="608fe64a-3531-441a-adb4-33b79ce6c65b" providerId="ADAL" clId="{A2015A75-65A6-4FF0-9A27-7AAAD45B7674}" dt="2022-10-25T01:17:03.804" v="4233" actId="5793"/>
          <ac:spMkLst>
            <pc:docMk/>
            <pc:sldMk cId="498119929" sldId="283"/>
            <ac:spMk id="2" creationId="{19F99F13-5947-4A9B-B0C4-6F1003175666}"/>
          </ac:spMkLst>
        </pc:spChg>
        <pc:spChg chg="del">
          <ac:chgData name="천해철(Haechul Chun) 부장 (주)두산 퓨얼셀 파워" userId="608fe64a-3531-441a-adb4-33b79ce6c65b" providerId="ADAL" clId="{A2015A75-65A6-4FF0-9A27-7AAAD45B7674}" dt="2022-10-25T01:17:10.938" v="4234" actId="478"/>
          <ac:spMkLst>
            <pc:docMk/>
            <pc:sldMk cId="498119929" sldId="283"/>
            <ac:spMk id="3" creationId="{A089C855-115C-42BB-9CE6-878743B38095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39:02.762" v="4600" actId="1036"/>
          <ac:spMkLst>
            <pc:docMk/>
            <pc:sldMk cId="498119929" sldId="283"/>
            <ac:spMk id="4" creationId="{23BE41BD-62B1-49D1-B4DB-90613075CE93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39:02.762" v="4600" actId="1036"/>
          <ac:spMkLst>
            <pc:docMk/>
            <pc:sldMk cId="498119929" sldId="283"/>
            <ac:spMk id="5" creationId="{0F838018-016B-4FFE-968A-D7AA3EBA4F4E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39:02.762" v="4600" actId="1036"/>
          <ac:spMkLst>
            <pc:docMk/>
            <pc:sldMk cId="498119929" sldId="283"/>
            <ac:spMk id="6" creationId="{C7961C54-BB15-479E-9E79-6621119DE4E6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39:02.762" v="4600" actId="1036"/>
          <ac:spMkLst>
            <pc:docMk/>
            <pc:sldMk cId="498119929" sldId="283"/>
            <ac:spMk id="7" creationId="{D3D959CF-6A74-4EE8-9B46-295FD1AF8334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39:02.762" v="4600" actId="1036"/>
          <ac:spMkLst>
            <pc:docMk/>
            <pc:sldMk cId="498119929" sldId="283"/>
            <ac:spMk id="8" creationId="{471940C0-0415-4C05-8D41-D95D6AB9E710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39:02.762" v="4600" actId="1036"/>
          <ac:spMkLst>
            <pc:docMk/>
            <pc:sldMk cId="498119929" sldId="283"/>
            <ac:spMk id="9" creationId="{A47740F7-6ED1-4FFC-84CC-B2ACA1346927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39:02.762" v="4600" actId="1036"/>
          <ac:spMkLst>
            <pc:docMk/>
            <pc:sldMk cId="498119929" sldId="283"/>
            <ac:spMk id="10" creationId="{1690146F-6A7B-4353-92AE-8B99D30563B9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1:39:02.762" v="4600" actId="1036"/>
          <ac:spMkLst>
            <pc:docMk/>
            <pc:sldMk cId="498119929" sldId="283"/>
            <ac:spMk id="11" creationId="{1148900D-327F-4F0A-BDA7-15684E57BAE6}"/>
          </ac:spMkLst>
        </pc:spChg>
      </pc:sldChg>
      <pc:sldChg chg="modSp new mod">
        <pc:chgData name="천해철(Haechul Chun) 부장 (주)두산 퓨얼셀 파워" userId="608fe64a-3531-441a-adb4-33b79ce6c65b" providerId="ADAL" clId="{A2015A75-65A6-4FF0-9A27-7AAAD45B7674}" dt="2022-10-25T01:33:40.069" v="4592" actId="20577"/>
        <pc:sldMkLst>
          <pc:docMk/>
          <pc:sldMk cId="661016187" sldId="284"/>
        </pc:sldMkLst>
        <pc:spChg chg="mod">
          <ac:chgData name="천해철(Haechul Chun) 부장 (주)두산 퓨얼셀 파워" userId="608fe64a-3531-441a-adb4-33b79ce6c65b" providerId="ADAL" clId="{A2015A75-65A6-4FF0-9A27-7AAAD45B7674}" dt="2022-10-25T01:22:52.268" v="4338"/>
          <ac:spMkLst>
            <pc:docMk/>
            <pc:sldMk cId="661016187" sldId="284"/>
            <ac:spMk id="2" creationId="{7BA88F17-0165-4074-BDC9-A0A29DCF2DBE}"/>
          </ac:spMkLst>
        </pc:spChg>
        <pc:spChg chg="mod">
          <ac:chgData name="천해철(Haechul Chun) 부장 (주)두산 퓨얼셀 파워" userId="608fe64a-3531-441a-adb4-33b79ce6c65b" providerId="ADAL" clId="{A2015A75-65A6-4FF0-9A27-7AAAD45B7674}" dt="2022-10-25T01:33:40.069" v="4592" actId="20577"/>
          <ac:spMkLst>
            <pc:docMk/>
            <pc:sldMk cId="661016187" sldId="284"/>
            <ac:spMk id="3" creationId="{0FEF520A-C97F-4F54-BB25-FB9A922691AE}"/>
          </ac:spMkLst>
        </pc:spChg>
      </pc:sldChg>
      <pc:sldChg chg="addSp delSp modSp new mod">
        <pc:chgData name="천해철(Haechul Chun) 부장 (주)두산 퓨얼셀 파워" userId="608fe64a-3531-441a-adb4-33b79ce6c65b" providerId="ADAL" clId="{A2015A75-65A6-4FF0-9A27-7AAAD45B7674}" dt="2022-10-25T02:02:50.576" v="4773" actId="207"/>
        <pc:sldMkLst>
          <pc:docMk/>
          <pc:sldMk cId="482449114" sldId="285"/>
        </pc:sldMkLst>
        <pc:spChg chg="mod">
          <ac:chgData name="천해철(Haechul Chun) 부장 (주)두산 퓨얼셀 파워" userId="608fe64a-3531-441a-adb4-33b79ce6c65b" providerId="ADAL" clId="{A2015A75-65A6-4FF0-9A27-7AAAD45B7674}" dt="2022-10-25T02:01:22.227" v="4752" actId="6549"/>
          <ac:spMkLst>
            <pc:docMk/>
            <pc:sldMk cId="482449114" sldId="285"/>
            <ac:spMk id="2" creationId="{9DF5BD6D-DF64-42D7-9870-EB1417C91459}"/>
          </ac:spMkLst>
        </pc:spChg>
        <pc:spChg chg="del">
          <ac:chgData name="천해철(Haechul Chun) 부장 (주)두산 퓨얼셀 파워" userId="608fe64a-3531-441a-adb4-33b79ce6c65b" providerId="ADAL" clId="{A2015A75-65A6-4FF0-9A27-7AAAD45B7674}" dt="2022-10-25T01:59:11.228" v="4686" actId="478"/>
          <ac:spMkLst>
            <pc:docMk/>
            <pc:sldMk cId="482449114" sldId="285"/>
            <ac:spMk id="3" creationId="{8A0AE04D-ED8A-4010-AE89-0A20F4AA2DF9}"/>
          </ac:spMkLst>
        </pc:spChg>
        <pc:spChg chg="add mod">
          <ac:chgData name="천해철(Haechul Chun) 부장 (주)두산 퓨얼셀 파워" userId="608fe64a-3531-441a-adb4-33b79ce6c65b" providerId="ADAL" clId="{A2015A75-65A6-4FF0-9A27-7AAAD45B7674}" dt="2022-10-25T02:32:57.129" v="4969" actId="1036"/>
          <ac:spMkLst>
            <pc:docMk/>
            <pc:sldMk cId="482449114" sldId="285"/>
            <ac:spMk id="5" creationId="{7C66A402-2A29-4E78-B419-C97E5298F943}"/>
          </ac:spMkLst>
        </pc:spChg>
        <pc:graphicFrameChg chg="add mod modGraphic">
          <ac:chgData name="천해철(Haechul Chun) 부장 (주)두산 퓨얼셀 파워" userId="608fe64a-3531-441a-adb4-33b79ce6c65b" providerId="ADAL" clId="{A2015A75-65A6-4FF0-9A27-7AAAD45B7674}" dt="2022-10-25T02:02:50.576" v="4773" actId="207"/>
          <ac:graphicFrameMkLst>
            <pc:docMk/>
            <pc:sldMk cId="482449114" sldId="285"/>
            <ac:graphicFrameMk id="4" creationId="{9110EC5E-91C3-4867-B60E-04669E46D47B}"/>
          </ac:graphicFrameMkLst>
        </pc:graphicFrameChg>
      </pc:sldChg>
      <pc:sldChg chg="modSp new mod">
        <pc:chgData name="천해철(Haechul Chun) 부장 (주)두산 퓨얼셀 파워" userId="608fe64a-3531-441a-adb4-33b79ce6c65b" providerId="ADAL" clId="{A2015A75-65A6-4FF0-9A27-7AAAD45B7674}" dt="2022-10-25T03:28:27.302" v="4974" actId="14100"/>
        <pc:sldMkLst>
          <pc:docMk/>
          <pc:sldMk cId="1149608321" sldId="286"/>
        </pc:sldMkLst>
        <pc:spChg chg="mod">
          <ac:chgData name="천해철(Haechul Chun) 부장 (주)두산 퓨얼셀 파워" userId="608fe64a-3531-441a-adb4-33b79ce6c65b" providerId="ADAL" clId="{A2015A75-65A6-4FF0-9A27-7AAAD45B7674}" dt="2022-10-25T02:17:47.413" v="4903" actId="20577"/>
          <ac:spMkLst>
            <pc:docMk/>
            <pc:sldMk cId="1149608321" sldId="286"/>
            <ac:spMk id="2" creationId="{50C39ADB-E453-4CC2-92A1-FC337BCC95C9}"/>
          </ac:spMkLst>
        </pc:spChg>
        <pc:spChg chg="mod">
          <ac:chgData name="천해철(Haechul Chun) 부장 (주)두산 퓨얼셀 파워" userId="608fe64a-3531-441a-adb4-33b79ce6c65b" providerId="ADAL" clId="{A2015A75-65A6-4FF0-9A27-7AAAD45B7674}" dt="2022-10-25T03:28:27.302" v="4974" actId="14100"/>
          <ac:spMkLst>
            <pc:docMk/>
            <pc:sldMk cId="1149608321" sldId="286"/>
            <ac:spMk id="3" creationId="{5AFB0075-89E5-48EE-82E2-F28853FA8439}"/>
          </ac:spMkLst>
        </pc:spChg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1539749773" sldId="287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1432069312" sldId="289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539080456" sldId="292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2355913899" sldId="293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3860060315" sldId="294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2712671147" sldId="295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1332208649" sldId="296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4213733806" sldId="297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3760695538" sldId="298"/>
        </pc:sldMkLst>
      </pc:sldChg>
      <pc:sldChg chg="del">
        <pc:chgData name="천해철(Haechul Chun) 부장 (주)두산 퓨얼셀 파워" userId="608fe64a-3531-441a-adb4-33b79ce6c65b" providerId="ADAL" clId="{A2015A75-65A6-4FF0-9A27-7AAAD45B7674}" dt="2022-10-24T23:53:51.532" v="0" actId="47"/>
        <pc:sldMkLst>
          <pc:docMk/>
          <pc:sldMk cId="3661081421" sldId="299"/>
        </pc:sldMkLst>
      </pc:sldChg>
    </pc:docChg>
  </pc:docChgLst>
  <pc:docChgLst>
    <pc:chgData name="천해철(Haechul Chun) 부장 (주)두산 퓨얼셀 파워" userId="608fe64a-3531-441a-adb4-33b79ce6c65b" providerId="ADAL" clId="{AD430EA4-072F-4879-94D8-401204B14361}"/>
    <pc:docChg chg="undo redo custSel addSld delSld modSld sldOrd modMainMaster">
      <pc:chgData name="천해철(Haechul Chun) 부장 (주)두산 퓨얼셀 파워" userId="608fe64a-3531-441a-adb4-33b79ce6c65b" providerId="ADAL" clId="{AD430EA4-072F-4879-94D8-401204B14361}" dt="2022-08-17T04:34:07.742" v="4469" actId="14100"/>
      <pc:docMkLst>
        <pc:docMk/>
      </pc:docMkLst>
      <pc:sldChg chg="modSp mod">
        <pc:chgData name="천해철(Haechul Chun) 부장 (주)두산 퓨얼셀 파워" userId="608fe64a-3531-441a-adb4-33b79ce6c65b" providerId="ADAL" clId="{AD430EA4-072F-4879-94D8-401204B14361}" dt="2022-08-16T06:44:53.908" v="3921" actId="20577"/>
        <pc:sldMkLst>
          <pc:docMk/>
          <pc:sldMk cId="0" sldId="256"/>
        </pc:sldMkLst>
        <pc:spChg chg="mod">
          <ac:chgData name="천해철(Haechul Chun) 부장 (주)두산 퓨얼셀 파워" userId="608fe64a-3531-441a-adb4-33b79ce6c65b" providerId="ADAL" clId="{AD430EA4-072F-4879-94D8-401204B14361}" dt="2022-08-16T06:44:53.908" v="3921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AD430EA4-072F-4879-94D8-401204B14361}" dt="2022-08-16T02:19:14.378" v="556" actId="47"/>
        <pc:sldMkLst>
          <pc:docMk/>
          <pc:sldMk cId="0" sldId="259"/>
        </pc:sldMkLst>
      </pc:sldChg>
      <pc:sldChg chg="del">
        <pc:chgData name="천해철(Haechul Chun) 부장 (주)두산 퓨얼셀 파워" userId="608fe64a-3531-441a-adb4-33b79ce6c65b" providerId="ADAL" clId="{AD430EA4-072F-4879-94D8-401204B14361}" dt="2022-08-16T02:19:04.479" v="555" actId="47"/>
        <pc:sldMkLst>
          <pc:docMk/>
          <pc:sldMk cId="0" sldId="261"/>
        </pc:sldMkLst>
      </pc:sldChg>
      <pc:sldChg chg="modSp add mod">
        <pc:chgData name="천해철(Haechul Chun) 부장 (주)두산 퓨얼셀 파워" userId="608fe64a-3531-441a-adb4-33b79ce6c65b" providerId="ADAL" clId="{AD430EA4-072F-4879-94D8-401204B14361}" dt="2022-08-17T04:32:30.534" v="4457" actId="14100"/>
        <pc:sldMkLst>
          <pc:docMk/>
          <pc:sldMk cId="0" sldId="262"/>
        </pc:sldMkLst>
        <pc:spChg chg="mod">
          <ac:chgData name="천해철(Haechul Chun) 부장 (주)두산 퓨얼셀 파워" userId="608fe64a-3531-441a-adb4-33b79ce6c65b" providerId="ADAL" clId="{AD430EA4-072F-4879-94D8-401204B14361}" dt="2022-08-17T04:32:30.534" v="4457" actId="14100"/>
          <ac:spMkLst>
            <pc:docMk/>
            <pc:sldMk cId="0" sldId="262"/>
            <ac:spMk id="93" creationId="{00000000-0000-0000-0000-000000000000}"/>
          </ac:spMkLst>
        </pc:spChg>
      </pc:sldChg>
      <pc:sldChg chg="modSp add mod">
        <pc:chgData name="천해철(Haechul Chun) 부장 (주)두산 퓨얼셀 파워" userId="608fe64a-3531-441a-adb4-33b79ce6c65b" providerId="ADAL" clId="{AD430EA4-072F-4879-94D8-401204B14361}" dt="2022-08-17T04:32:26.271" v="4456" actId="14100"/>
        <pc:sldMkLst>
          <pc:docMk/>
          <pc:sldMk cId="0" sldId="263"/>
        </pc:sldMkLst>
        <pc:spChg chg="mod">
          <ac:chgData name="천해철(Haechul Chun) 부장 (주)두산 퓨얼셀 파워" userId="608fe64a-3531-441a-adb4-33b79ce6c65b" providerId="ADAL" clId="{AD430EA4-072F-4879-94D8-401204B14361}" dt="2022-08-17T04:32:26.271" v="4456" actId="14100"/>
          <ac:spMkLst>
            <pc:docMk/>
            <pc:sldMk cId="0" sldId="263"/>
            <ac:spMk id="101" creationId="{00000000-0000-0000-0000-000000000000}"/>
          </ac:spMkLst>
        </pc:spChg>
      </pc:sldChg>
      <pc:sldChg chg="modSp add mod">
        <pc:chgData name="천해철(Haechul Chun) 부장 (주)두산 퓨얼셀 파워" userId="608fe64a-3531-441a-adb4-33b79ce6c65b" providerId="ADAL" clId="{AD430EA4-072F-4879-94D8-401204B14361}" dt="2022-08-17T04:32:22.069" v="4455" actId="14100"/>
        <pc:sldMkLst>
          <pc:docMk/>
          <pc:sldMk cId="0" sldId="264"/>
        </pc:sldMkLst>
        <pc:spChg chg="mod">
          <ac:chgData name="천해철(Haechul Chun) 부장 (주)두산 퓨얼셀 파워" userId="608fe64a-3531-441a-adb4-33b79ce6c65b" providerId="ADAL" clId="{AD430EA4-072F-4879-94D8-401204B14361}" dt="2022-08-17T04:32:22.069" v="4455" actId="14100"/>
          <ac:spMkLst>
            <pc:docMk/>
            <pc:sldMk cId="0" sldId="264"/>
            <ac:spMk id="110" creationId="{00000000-0000-0000-0000-000000000000}"/>
          </ac:spMkLst>
        </pc:spChg>
      </pc:sldChg>
      <pc:sldChg chg="modSp add mod">
        <pc:chgData name="천해철(Haechul Chun) 부장 (주)두산 퓨얼셀 파워" userId="608fe64a-3531-441a-adb4-33b79ce6c65b" providerId="ADAL" clId="{AD430EA4-072F-4879-94D8-401204B14361}" dt="2022-08-17T04:32:16.930" v="4454" actId="14100"/>
        <pc:sldMkLst>
          <pc:docMk/>
          <pc:sldMk cId="0" sldId="265"/>
        </pc:sldMkLst>
        <pc:spChg chg="mod">
          <ac:chgData name="천해철(Haechul Chun) 부장 (주)두산 퓨얼셀 파워" userId="608fe64a-3531-441a-adb4-33b79ce6c65b" providerId="ADAL" clId="{AD430EA4-072F-4879-94D8-401204B14361}" dt="2022-08-17T03:50:11.262" v="4098" actId="5793"/>
          <ac:spMkLst>
            <pc:docMk/>
            <pc:sldMk cId="0" sldId="265"/>
            <ac:spMk id="2" creationId="{C8542E63-7AFA-4841-9AD7-BD83ABEE71D1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7T04:32:16.930" v="4454" actId="14100"/>
          <ac:spMkLst>
            <pc:docMk/>
            <pc:sldMk cId="0" sldId="265"/>
            <ac:spMk id="124" creationId="{00000000-0000-0000-0000-000000000000}"/>
          </ac:spMkLst>
        </pc:spChg>
        <pc:picChg chg="ord">
          <ac:chgData name="천해철(Haechul Chun) 부장 (주)두산 퓨얼셀 파워" userId="608fe64a-3531-441a-adb4-33b79ce6c65b" providerId="ADAL" clId="{AD430EA4-072F-4879-94D8-401204B14361}" dt="2022-08-17T03:50:20.323" v="4099" actId="167"/>
          <ac:picMkLst>
            <pc:docMk/>
            <pc:sldMk cId="0" sldId="265"/>
            <ac:picMk id="125" creationId="{00000000-0000-0000-0000-000000000000}"/>
          </ac:picMkLst>
        </pc:picChg>
      </pc:sldChg>
      <pc:sldChg chg="addSp modSp add mod">
        <pc:chgData name="천해철(Haechul Chun) 부장 (주)두산 퓨얼셀 파워" userId="608fe64a-3531-441a-adb4-33b79ce6c65b" providerId="ADAL" clId="{AD430EA4-072F-4879-94D8-401204B14361}" dt="2022-08-17T04:32:56.355" v="4461" actId="14100"/>
        <pc:sldMkLst>
          <pc:docMk/>
          <pc:sldMk cId="0" sldId="266"/>
        </pc:sldMkLst>
        <pc:spChg chg="add mod">
          <ac:chgData name="천해철(Haechul Chun) 부장 (주)두산 퓨얼셀 파워" userId="608fe64a-3531-441a-adb4-33b79ce6c65b" providerId="ADAL" clId="{AD430EA4-072F-4879-94D8-401204B14361}" dt="2022-08-17T03:52:13.362" v="4116"/>
          <ac:spMkLst>
            <pc:docMk/>
            <pc:sldMk cId="0" sldId="266"/>
            <ac:spMk id="17" creationId="{9CFC476D-F4F3-4297-8307-40AE759AD558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7T04:32:56.355" v="4461" actId="14100"/>
          <ac:spMkLst>
            <pc:docMk/>
            <pc:sldMk cId="0" sldId="266"/>
            <ac:spMk id="141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7T04:31:51.531" v="4451"/>
          <ac:spMkLst>
            <pc:docMk/>
            <pc:sldMk cId="0" sldId="266"/>
            <ac:spMk id="152" creationId="{00000000-0000-0000-0000-000000000000}"/>
          </ac:spMkLst>
        </pc:spChg>
        <pc:cxnChg chg="add mod">
          <ac:chgData name="천해철(Haechul Chun) 부장 (주)두산 퓨얼셀 파워" userId="608fe64a-3531-441a-adb4-33b79ce6c65b" providerId="ADAL" clId="{AD430EA4-072F-4879-94D8-401204B14361}" dt="2022-08-17T03:52:54.383" v="4192" actId="14100"/>
          <ac:cxnSpMkLst>
            <pc:docMk/>
            <pc:sldMk cId="0" sldId="266"/>
            <ac:cxnSpMk id="18" creationId="{33DD1D27-48AC-4A93-96F9-68E370848D03}"/>
          </ac:cxnSpMkLst>
        </pc:cxnChg>
        <pc:cxnChg chg="mod">
          <ac:chgData name="천해철(Haechul Chun) 부장 (주)두산 퓨얼셀 파워" userId="608fe64a-3531-441a-adb4-33b79ce6c65b" providerId="ADAL" clId="{AD430EA4-072F-4879-94D8-401204B14361}" dt="2022-08-17T03:52:59.937" v="4193" actId="14100"/>
          <ac:cxnSpMkLst>
            <pc:docMk/>
            <pc:sldMk cId="0" sldId="266"/>
            <ac:cxnSpMk id="150" creationId="{00000000-0000-0000-0000-000000000000}"/>
          </ac:cxnSpMkLst>
        </pc:cxnChg>
      </pc:sldChg>
      <pc:sldChg chg="modSp add mod">
        <pc:chgData name="천해철(Haechul Chun) 부장 (주)두산 퓨얼셀 파워" userId="608fe64a-3531-441a-adb4-33b79ce6c65b" providerId="ADAL" clId="{AD430EA4-072F-4879-94D8-401204B14361}" dt="2022-08-17T04:32:48.575" v="4460" actId="14100"/>
        <pc:sldMkLst>
          <pc:docMk/>
          <pc:sldMk cId="0" sldId="267"/>
        </pc:sldMkLst>
        <pc:spChg chg="mod">
          <ac:chgData name="천해철(Haechul Chun) 부장 (주)두산 퓨얼셀 파워" userId="608fe64a-3531-441a-adb4-33b79ce6c65b" providerId="ADAL" clId="{AD430EA4-072F-4879-94D8-401204B14361}" dt="2022-08-17T04:32:48.575" v="4460" actId="14100"/>
          <ac:spMkLst>
            <pc:docMk/>
            <pc:sldMk cId="0" sldId="267"/>
            <ac:spMk id="158" creationId="{00000000-0000-0000-0000-000000000000}"/>
          </ac:spMkLst>
        </pc:spChg>
      </pc:sldChg>
      <pc:sldChg chg="add">
        <pc:chgData name="천해철(Haechul Chun) 부장 (주)두산 퓨얼셀 파워" userId="608fe64a-3531-441a-adb4-33b79ce6c65b" providerId="ADAL" clId="{AD430EA4-072F-4879-94D8-401204B14361}" dt="2022-08-16T06:43:35.410" v="3891"/>
        <pc:sldMkLst>
          <pc:docMk/>
          <pc:sldMk cId="0" sldId="268"/>
        </pc:sldMkLst>
      </pc:sldChg>
      <pc:sldChg chg="modSp add mod">
        <pc:chgData name="천해철(Haechul Chun) 부장 (주)두산 퓨얼셀 파워" userId="608fe64a-3531-441a-adb4-33b79ce6c65b" providerId="ADAL" clId="{AD430EA4-072F-4879-94D8-401204B14361}" dt="2022-08-17T03:59:10.385" v="4447" actId="20577"/>
        <pc:sldMkLst>
          <pc:docMk/>
          <pc:sldMk cId="0" sldId="269"/>
        </pc:sldMkLst>
        <pc:spChg chg="mod">
          <ac:chgData name="천해철(Haechul Chun) 부장 (주)두산 퓨얼셀 파워" userId="608fe64a-3531-441a-adb4-33b79ce6c65b" providerId="ADAL" clId="{AD430EA4-072F-4879-94D8-401204B14361}" dt="2022-08-17T03:57:35.305" v="4370" actId="20577"/>
          <ac:spMkLst>
            <pc:docMk/>
            <pc:sldMk cId="0" sldId="269"/>
            <ac:spMk id="170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7T03:59:10.385" v="4447" actId="20577"/>
          <ac:spMkLst>
            <pc:docMk/>
            <pc:sldMk cId="0" sldId="269"/>
            <ac:spMk id="171" creationId="{00000000-0000-0000-0000-000000000000}"/>
          </ac:spMkLst>
        </pc:spChg>
      </pc:sldChg>
      <pc:sldChg chg="addSp modSp add mod chgLayout">
        <pc:chgData name="천해철(Haechul Chun) 부장 (주)두산 퓨얼셀 파워" userId="608fe64a-3531-441a-adb4-33b79ce6c65b" providerId="ADAL" clId="{AD430EA4-072F-4879-94D8-401204B14361}" dt="2022-08-17T03:49:54.077" v="4097" actId="14100"/>
        <pc:sldMkLst>
          <pc:docMk/>
          <pc:sldMk cId="0" sldId="270"/>
        </pc:sldMkLst>
        <pc:spChg chg="add mod">
          <ac:chgData name="천해철(Haechul Chun) 부장 (주)두산 퓨얼셀 파워" userId="608fe64a-3531-441a-adb4-33b79ce6c65b" providerId="ADAL" clId="{AD430EA4-072F-4879-94D8-401204B14361}" dt="2022-08-17T03:49:41.487" v="4071" actId="1076"/>
          <ac:spMkLst>
            <pc:docMk/>
            <pc:sldMk cId="0" sldId="270"/>
            <ac:spMk id="5" creationId="{FEB5244A-E4EC-441A-AA5E-6717E7896348}"/>
          </ac:spMkLst>
        </pc:spChg>
        <pc:spChg chg="mod ord">
          <ac:chgData name="천해철(Haechul Chun) 부장 (주)두산 퓨얼셀 파워" userId="608fe64a-3531-441a-adb4-33b79ce6c65b" providerId="ADAL" clId="{AD430EA4-072F-4879-94D8-401204B14361}" dt="2022-08-17T03:49:36.782" v="4070" actId="700"/>
          <ac:spMkLst>
            <pc:docMk/>
            <pc:sldMk cId="0" sldId="270"/>
            <ac:spMk id="176" creationId="{00000000-0000-0000-0000-000000000000}"/>
          </ac:spMkLst>
        </pc:spChg>
        <pc:spChg chg="mod ord">
          <ac:chgData name="천해철(Haechul Chun) 부장 (주)두산 퓨얼셀 파워" userId="608fe64a-3531-441a-adb4-33b79ce6c65b" providerId="ADAL" clId="{AD430EA4-072F-4879-94D8-401204B14361}" dt="2022-08-17T03:49:54.077" v="4097" actId="14100"/>
          <ac:spMkLst>
            <pc:docMk/>
            <pc:sldMk cId="0" sldId="270"/>
            <ac:spMk id="177" creationId="{00000000-0000-0000-0000-000000000000}"/>
          </ac:spMkLst>
        </pc:spChg>
        <pc:spChg chg="mod ord">
          <ac:chgData name="천해철(Haechul Chun) 부장 (주)두산 퓨얼셀 파워" userId="608fe64a-3531-441a-adb4-33b79ce6c65b" providerId="ADAL" clId="{AD430EA4-072F-4879-94D8-401204B14361}" dt="2022-08-17T03:49:36.782" v="4070" actId="700"/>
          <ac:spMkLst>
            <pc:docMk/>
            <pc:sldMk cId="0" sldId="270"/>
            <ac:spMk id="178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AD430EA4-072F-4879-94D8-401204B14361}" dt="2022-08-16T02:19:04.479" v="555" actId="47"/>
        <pc:sldMkLst>
          <pc:docMk/>
          <pc:sldMk cId="0" sldId="272"/>
        </pc:sldMkLst>
      </pc:sldChg>
      <pc:sldChg chg="delSp modSp mod">
        <pc:chgData name="천해철(Haechul Chun) 부장 (주)두산 퓨얼셀 파워" userId="608fe64a-3531-441a-adb4-33b79ce6c65b" providerId="ADAL" clId="{AD430EA4-072F-4879-94D8-401204B14361}" dt="2022-08-16T02:21:27.028" v="633" actId="6549"/>
        <pc:sldMkLst>
          <pc:docMk/>
          <pc:sldMk cId="0" sldId="277"/>
        </pc:sldMkLst>
        <pc:spChg chg="mod">
          <ac:chgData name="천해철(Haechul Chun) 부장 (주)두산 퓨얼셀 파워" userId="608fe64a-3531-441a-adb4-33b79ce6c65b" providerId="ADAL" clId="{AD430EA4-072F-4879-94D8-401204B14361}" dt="2022-08-16T02:21:27.028" v="633" actId="6549"/>
          <ac:spMkLst>
            <pc:docMk/>
            <pc:sldMk cId="0" sldId="277"/>
            <ac:spMk id="221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2:19:56.867" v="591" actId="6549"/>
          <ac:spMkLst>
            <pc:docMk/>
            <pc:sldMk cId="0" sldId="277"/>
            <ac:spMk id="222" creationId="{00000000-0000-0000-0000-000000000000}"/>
          </ac:spMkLst>
        </pc:spChg>
        <pc:picChg chg="del">
          <ac:chgData name="천해철(Haechul Chun) 부장 (주)두산 퓨얼셀 파워" userId="608fe64a-3531-441a-adb4-33b79ce6c65b" providerId="ADAL" clId="{AD430EA4-072F-4879-94D8-401204B14361}" dt="2022-08-16T02:21:07.081" v="617" actId="478"/>
          <ac:picMkLst>
            <pc:docMk/>
            <pc:sldMk cId="0" sldId="277"/>
            <ac:picMk id="5" creationId="{33F8B8EA-C556-42D0-8F77-996C27FE799A}"/>
          </ac:picMkLst>
        </pc:picChg>
      </pc:sldChg>
      <pc:sldChg chg="modSp mod">
        <pc:chgData name="천해철(Haechul Chun) 부장 (주)두산 퓨얼셀 파워" userId="608fe64a-3531-441a-adb4-33b79ce6c65b" providerId="ADAL" clId="{AD430EA4-072F-4879-94D8-401204B14361}" dt="2022-08-16T02:23:40.938" v="746" actId="207"/>
        <pc:sldMkLst>
          <pc:docMk/>
          <pc:sldMk cId="3300331447" sldId="278"/>
        </pc:sldMkLst>
        <pc:spChg chg="mod">
          <ac:chgData name="천해철(Haechul Chun) 부장 (주)두산 퓨얼셀 파워" userId="608fe64a-3531-441a-adb4-33b79ce6c65b" providerId="ADAL" clId="{AD430EA4-072F-4879-94D8-401204B14361}" dt="2022-08-16T02:23:40.938" v="746" actId="207"/>
          <ac:spMkLst>
            <pc:docMk/>
            <pc:sldMk cId="3300331447" sldId="278"/>
            <ac:spMk id="27" creationId="{03EE9CE0-45D9-461C-8E6E-385693EE118E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2:23:05.921" v="715"/>
          <ac:spMkLst>
            <pc:docMk/>
            <pc:sldMk cId="3300331447" sldId="278"/>
            <ac:spMk id="227" creationId="{00000000-0000-0000-0000-000000000000}"/>
          </ac:spMkLst>
        </pc:spChg>
      </pc:sldChg>
      <pc:sldChg chg="modSp mod">
        <pc:chgData name="천해철(Haechul Chun) 부장 (주)두산 퓨얼셀 파워" userId="608fe64a-3531-441a-adb4-33b79ce6c65b" providerId="ADAL" clId="{AD430EA4-072F-4879-94D8-401204B14361}" dt="2022-08-16T02:23:14.062" v="745"/>
        <pc:sldMkLst>
          <pc:docMk/>
          <pc:sldMk cId="2190601980" sldId="279"/>
        </pc:sldMkLst>
        <pc:spChg chg="mod">
          <ac:chgData name="천해철(Haechul Chun) 부장 (주)두산 퓨얼셀 파워" userId="608fe64a-3531-441a-adb4-33b79ce6c65b" providerId="ADAL" clId="{AD430EA4-072F-4879-94D8-401204B14361}" dt="2022-08-16T02:23:14.062" v="745"/>
          <ac:spMkLst>
            <pc:docMk/>
            <pc:sldMk cId="2190601980" sldId="279"/>
            <ac:spMk id="233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AD430EA4-072F-4879-94D8-401204B14361}" dt="2022-08-16T02:25:47.319" v="761" actId="47"/>
        <pc:sldMkLst>
          <pc:docMk/>
          <pc:sldMk cId="3393300639" sldId="280"/>
        </pc:sldMkLst>
      </pc:sldChg>
      <pc:sldChg chg="del">
        <pc:chgData name="천해철(Haechul Chun) 부장 (주)두산 퓨얼셀 파워" userId="608fe64a-3531-441a-adb4-33b79ce6c65b" providerId="ADAL" clId="{AD430EA4-072F-4879-94D8-401204B14361}" dt="2022-08-16T02:19:04.479" v="555" actId="47"/>
        <pc:sldMkLst>
          <pc:docMk/>
          <pc:sldMk cId="683223407" sldId="281"/>
        </pc:sldMkLst>
      </pc:sldChg>
      <pc:sldChg chg="addSp delSp modSp mod modClrScheme chgLayout">
        <pc:chgData name="천해철(Haechul Chun) 부장 (주)두산 퓨얼셀 파워" userId="608fe64a-3531-441a-adb4-33b79ce6c65b" providerId="ADAL" clId="{AD430EA4-072F-4879-94D8-401204B14361}" dt="2022-08-17T04:34:07.742" v="4469" actId="14100"/>
        <pc:sldMkLst>
          <pc:docMk/>
          <pc:sldMk cId="508088543" sldId="282"/>
        </pc:sldMkLst>
        <pc:spChg chg="mod ord">
          <ac:chgData name="천해철(Haechul Chun) 부장 (주)두산 퓨얼셀 파워" userId="608fe64a-3531-441a-adb4-33b79ce6c65b" providerId="ADAL" clId="{AD430EA4-072F-4879-94D8-401204B14361}" dt="2022-08-16T04:45:24.047" v="2744" actId="700"/>
          <ac:spMkLst>
            <pc:docMk/>
            <pc:sldMk cId="508088543" sldId="282"/>
            <ac:spMk id="3" creationId="{FAAE6BBC-5807-4BEF-8F33-47A0E2D654D4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3:43:34.200" v="1140" actId="1076"/>
          <ac:spMkLst>
            <pc:docMk/>
            <pc:sldMk cId="508088543" sldId="282"/>
            <ac:spMk id="6" creationId="{A9DDA05C-B49E-4553-9087-1CFF57DD0110}"/>
          </ac:spMkLst>
        </pc:spChg>
        <pc:spChg chg="mod ord">
          <ac:chgData name="천해철(Haechul Chun) 부장 (주)두산 퓨얼셀 파워" userId="608fe64a-3531-441a-adb4-33b79ce6c65b" providerId="ADAL" clId="{AD430EA4-072F-4879-94D8-401204B14361}" dt="2022-08-17T04:34:07.742" v="4469" actId="14100"/>
          <ac:spMkLst>
            <pc:docMk/>
            <pc:sldMk cId="508088543" sldId="282"/>
            <ac:spMk id="253" creationId="{00000000-0000-0000-0000-000000000000}"/>
          </ac:spMkLst>
        </pc:spChg>
        <pc:picChg chg="del">
          <ac:chgData name="천해철(Haechul Chun) 부장 (주)두산 퓨얼셀 파워" userId="608fe64a-3531-441a-adb4-33b79ce6c65b" providerId="ADAL" clId="{AD430EA4-072F-4879-94D8-401204B14361}" dt="2022-08-16T03:43:05.416" v="1132" actId="478"/>
          <ac:picMkLst>
            <pc:docMk/>
            <pc:sldMk cId="508088543" sldId="282"/>
            <ac:picMk id="4" creationId="{A9D0FFB8-9201-48C8-A1D1-E36C575EA0F4}"/>
          </ac:picMkLst>
        </pc:picChg>
        <pc:picChg chg="add mod">
          <ac:chgData name="천해철(Haechul Chun) 부장 (주)두산 퓨얼셀 파워" userId="608fe64a-3531-441a-adb4-33b79ce6c65b" providerId="ADAL" clId="{AD430EA4-072F-4879-94D8-401204B14361}" dt="2022-08-16T03:43:28.779" v="1139" actId="208"/>
          <ac:picMkLst>
            <pc:docMk/>
            <pc:sldMk cId="508088543" sldId="282"/>
            <ac:picMk id="5" creationId="{F8E1CDC8-5370-487E-8E61-EC599F49DAE0}"/>
          </ac:picMkLst>
        </pc:picChg>
      </pc:sldChg>
      <pc:sldChg chg="modSp mod ord">
        <pc:chgData name="천해철(Haechul Chun) 부장 (주)두산 퓨얼셀 파워" userId="608fe64a-3531-441a-adb4-33b79ce6c65b" providerId="ADAL" clId="{AD430EA4-072F-4879-94D8-401204B14361}" dt="2022-08-16T02:36:59.043" v="1097" actId="1036"/>
        <pc:sldMkLst>
          <pc:docMk/>
          <pc:sldMk cId="498119929" sldId="283"/>
        </pc:sldMkLst>
        <pc:spChg chg="mod">
          <ac:chgData name="천해철(Haechul Chun) 부장 (주)두산 퓨얼셀 파워" userId="608fe64a-3531-441a-adb4-33b79ce6c65b" providerId="ADAL" clId="{AD430EA4-072F-4879-94D8-401204B14361}" dt="2022-08-16T02:36:49.416" v="1080" actId="6549"/>
          <ac:spMkLst>
            <pc:docMk/>
            <pc:sldMk cId="498119929" sldId="283"/>
            <ac:spMk id="259" creationId="{00000000-0000-0000-0000-000000000000}"/>
          </ac:spMkLst>
        </pc:spChg>
        <pc:picChg chg="mod">
          <ac:chgData name="천해철(Haechul Chun) 부장 (주)두산 퓨얼셀 파워" userId="608fe64a-3531-441a-adb4-33b79ce6c65b" providerId="ADAL" clId="{AD430EA4-072F-4879-94D8-401204B14361}" dt="2022-08-16T02:36:59.043" v="1097" actId="1036"/>
          <ac:picMkLst>
            <pc:docMk/>
            <pc:sldMk cId="498119929" sldId="283"/>
            <ac:picMk id="3" creationId="{5CCFA9AC-6ACE-4FC3-86B2-D2D8A882F5FA}"/>
          </ac:picMkLst>
        </pc:picChg>
        <pc:picChg chg="mod">
          <ac:chgData name="천해철(Haechul Chun) 부장 (주)두산 퓨얼셀 파워" userId="608fe64a-3531-441a-adb4-33b79ce6c65b" providerId="ADAL" clId="{AD430EA4-072F-4879-94D8-401204B14361}" dt="2022-08-16T02:36:59.043" v="1097" actId="1036"/>
          <ac:picMkLst>
            <pc:docMk/>
            <pc:sldMk cId="498119929" sldId="283"/>
            <ac:picMk id="5" creationId="{AACBEAE3-C120-441C-A391-5D69090CB152}"/>
          </ac:picMkLst>
        </pc:picChg>
      </pc:sldChg>
      <pc:sldChg chg="del">
        <pc:chgData name="천해철(Haechul Chun) 부장 (주)두산 퓨얼셀 파워" userId="608fe64a-3531-441a-adb4-33b79ce6c65b" providerId="ADAL" clId="{AD430EA4-072F-4879-94D8-401204B14361}" dt="2022-08-16T03:34:06.703" v="1115" actId="47"/>
        <pc:sldMkLst>
          <pc:docMk/>
          <pc:sldMk cId="482449114" sldId="285"/>
        </pc:sldMkLst>
      </pc:sldChg>
      <pc:sldChg chg="del">
        <pc:chgData name="천해철(Haechul Chun) 부장 (주)두산 퓨얼셀 파워" userId="608fe64a-3531-441a-adb4-33b79ce6c65b" providerId="ADAL" clId="{AD430EA4-072F-4879-94D8-401204B14361}" dt="2022-08-16T02:19:04.479" v="555" actId="47"/>
        <pc:sldMkLst>
          <pc:docMk/>
          <pc:sldMk cId="1815563843" sldId="286"/>
        </pc:sldMkLst>
      </pc:sldChg>
      <pc:sldChg chg="addSp modSp mod ord">
        <pc:chgData name="천해철(Haechul Chun) 부장 (주)두산 퓨얼셀 파워" userId="608fe64a-3531-441a-adb4-33b79ce6c65b" providerId="ADAL" clId="{AD430EA4-072F-4879-94D8-401204B14361}" dt="2022-08-16T02:35:51.774" v="1056" actId="208"/>
        <pc:sldMkLst>
          <pc:docMk/>
          <pc:sldMk cId="1539749773" sldId="287"/>
        </pc:sldMkLst>
        <pc:spChg chg="mod">
          <ac:chgData name="천해철(Haechul Chun) 부장 (주)두산 퓨얼셀 파워" userId="608fe64a-3531-441a-adb4-33b79ce6c65b" providerId="ADAL" clId="{AD430EA4-072F-4879-94D8-401204B14361}" dt="2022-08-16T02:28:24.433" v="887"/>
          <ac:spMkLst>
            <pc:docMk/>
            <pc:sldMk cId="1539749773" sldId="287"/>
            <ac:spMk id="2" creationId="{9755FAFF-DF54-4F34-970E-5D40C7C73C67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2:33:48.856" v="1047" actId="20577"/>
          <ac:spMkLst>
            <pc:docMk/>
            <pc:sldMk cId="1539749773" sldId="287"/>
            <ac:spMk id="5" creationId="{CE2AF775-CA21-4552-83E9-FD606F8D21BE}"/>
          </ac:spMkLst>
        </pc:spChg>
        <pc:picChg chg="add mod">
          <ac:chgData name="천해철(Haechul Chun) 부장 (주)두산 퓨얼셀 파워" userId="608fe64a-3531-441a-adb4-33b79ce6c65b" providerId="ADAL" clId="{AD430EA4-072F-4879-94D8-401204B14361}" dt="2022-08-16T02:31:37.395" v="952" actId="208"/>
          <ac:picMkLst>
            <pc:docMk/>
            <pc:sldMk cId="1539749773" sldId="287"/>
            <ac:picMk id="4" creationId="{55078B19-283B-4B1D-A1B0-411E733A284E}"/>
          </ac:picMkLst>
        </pc:picChg>
        <pc:picChg chg="add mod">
          <ac:chgData name="천해철(Haechul Chun) 부장 (주)두산 퓨얼셀 파워" userId="608fe64a-3531-441a-adb4-33b79ce6c65b" providerId="ADAL" clId="{AD430EA4-072F-4879-94D8-401204B14361}" dt="2022-08-16T02:35:51.774" v="1056" actId="208"/>
          <ac:picMkLst>
            <pc:docMk/>
            <pc:sldMk cId="1539749773" sldId="287"/>
            <ac:picMk id="7" creationId="{B0ED57D0-D8DE-47C1-B013-783B67A0C9AD}"/>
          </ac:picMkLst>
        </pc:picChg>
      </pc:sldChg>
      <pc:sldChg chg="modSp mod">
        <pc:chgData name="천해철(Haechul Chun) 부장 (주)두산 퓨얼셀 파워" userId="608fe64a-3531-441a-adb4-33b79ce6c65b" providerId="ADAL" clId="{AD430EA4-072F-4879-94D8-401204B14361}" dt="2022-08-16T02:39:06.249" v="1114"/>
        <pc:sldMkLst>
          <pc:docMk/>
          <pc:sldMk cId="1432069312" sldId="289"/>
        </pc:sldMkLst>
        <pc:spChg chg="mod">
          <ac:chgData name="천해철(Haechul Chun) 부장 (주)두산 퓨얼셀 파워" userId="608fe64a-3531-441a-adb4-33b79ce6c65b" providerId="ADAL" clId="{AD430EA4-072F-4879-94D8-401204B14361}" dt="2022-08-16T02:26:02.286" v="806"/>
          <ac:spMkLst>
            <pc:docMk/>
            <pc:sldMk cId="1432069312" sldId="289"/>
            <ac:spMk id="2" creationId="{1DA0D7FF-C48D-4BAE-8331-986FA76A3105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2:39:06.249" v="1114"/>
          <ac:spMkLst>
            <pc:docMk/>
            <pc:sldMk cId="1432069312" sldId="289"/>
            <ac:spMk id="3" creationId="{4D11E6EE-AC1E-4876-9FF5-01CA4BD8278C}"/>
          </ac:spMkLst>
        </pc:spChg>
      </pc:sldChg>
      <pc:sldChg chg="modSp del mod chgLayout">
        <pc:chgData name="천해철(Haechul Chun) 부장 (주)두산 퓨얼셀 파워" userId="608fe64a-3531-441a-adb4-33b79ce6c65b" providerId="ADAL" clId="{AD430EA4-072F-4879-94D8-401204B14361}" dt="2022-08-16T06:45:14.882" v="3922" actId="47"/>
        <pc:sldMkLst>
          <pc:docMk/>
          <pc:sldMk cId="3892632930" sldId="290"/>
        </pc:sldMkLst>
        <pc:spChg chg="mod ord">
          <ac:chgData name="천해철(Haechul Chun) 부장 (주)두산 퓨얼셀 파워" userId="608fe64a-3531-441a-adb4-33b79ce6c65b" providerId="ADAL" clId="{AD430EA4-072F-4879-94D8-401204B14361}" dt="2022-08-16T02:14:57.565" v="523" actId="700"/>
          <ac:spMkLst>
            <pc:docMk/>
            <pc:sldMk cId="3892632930" sldId="290"/>
            <ac:spMk id="74" creationId="{00000000-0000-0000-0000-000000000000}"/>
          </ac:spMkLst>
        </pc:spChg>
        <pc:spChg chg="mod ord">
          <ac:chgData name="천해철(Haechul Chun) 부장 (주)두산 퓨얼셀 파워" userId="608fe64a-3531-441a-adb4-33b79ce6c65b" providerId="ADAL" clId="{AD430EA4-072F-4879-94D8-401204B14361}" dt="2022-08-16T02:18:03.667" v="553" actId="6549"/>
          <ac:spMkLst>
            <pc:docMk/>
            <pc:sldMk cId="3892632930" sldId="290"/>
            <ac:spMk id="75" creationId="{00000000-0000-0000-0000-000000000000}"/>
          </ac:spMkLst>
        </pc:spChg>
      </pc:sldChg>
      <pc:sldChg chg="del">
        <pc:chgData name="천해철(Haechul Chun) 부장 (주)두산 퓨얼셀 파워" userId="608fe64a-3531-441a-adb4-33b79ce6c65b" providerId="ADAL" clId="{AD430EA4-072F-4879-94D8-401204B14361}" dt="2022-08-16T02:20:30.823" v="616" actId="47"/>
        <pc:sldMkLst>
          <pc:docMk/>
          <pc:sldMk cId="2746210221" sldId="291"/>
        </pc:sldMkLst>
      </pc:sldChg>
      <pc:sldChg chg="modSp mod">
        <pc:chgData name="천해철(Haechul Chun) 부장 (주)두산 퓨얼셀 파워" userId="608fe64a-3531-441a-adb4-33b79ce6c65b" providerId="ADAL" clId="{AD430EA4-072F-4879-94D8-401204B14361}" dt="2022-08-16T02:38:19.474" v="1099" actId="207"/>
        <pc:sldMkLst>
          <pc:docMk/>
          <pc:sldMk cId="539080456" sldId="292"/>
        </pc:sldMkLst>
        <pc:spChg chg="mod">
          <ac:chgData name="천해철(Haechul Chun) 부장 (주)두산 퓨얼셀 파워" userId="608fe64a-3531-441a-adb4-33b79ce6c65b" providerId="ADAL" clId="{AD430EA4-072F-4879-94D8-401204B14361}" dt="2022-08-16T02:22:10.098" v="673"/>
          <ac:spMkLst>
            <pc:docMk/>
            <pc:sldMk cId="539080456" sldId="292"/>
            <ac:spMk id="227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2:38:19.474" v="1099" actId="207"/>
          <ac:spMkLst>
            <pc:docMk/>
            <pc:sldMk cId="539080456" sldId="292"/>
            <ac:spMk id="228" creationId="{00000000-0000-0000-0000-000000000000}"/>
          </ac:spMkLst>
        </pc:spChg>
      </pc:sldChg>
      <pc:sldChg chg="modSp add mod">
        <pc:chgData name="천해철(Haechul Chun) 부장 (주)두산 퓨얼셀 파워" userId="608fe64a-3531-441a-adb4-33b79ce6c65b" providerId="ADAL" clId="{AD430EA4-072F-4879-94D8-401204B14361}" dt="2022-08-16T06:46:23.522" v="3939" actId="20577"/>
        <pc:sldMkLst>
          <pc:docMk/>
          <pc:sldMk cId="2355913899" sldId="293"/>
        </pc:sldMkLst>
        <pc:spChg chg="mod">
          <ac:chgData name="천해철(Haechul Chun) 부장 (주)두산 퓨얼셀 파워" userId="608fe64a-3531-441a-adb4-33b79ce6c65b" providerId="ADAL" clId="{AD430EA4-072F-4879-94D8-401204B14361}" dt="2022-08-16T06:46:23.522" v="3939" actId="20577"/>
          <ac:spMkLst>
            <pc:docMk/>
            <pc:sldMk cId="2355913899" sldId="293"/>
            <ac:spMk id="55" creationId="{00000000-0000-0000-0000-000000000000}"/>
          </ac:spMkLst>
        </pc:spChg>
      </pc:sldChg>
      <pc:sldChg chg="modSp del mod">
        <pc:chgData name="천해철(Haechul Chun) 부장 (주)두산 퓨얼셀 파워" userId="608fe64a-3531-441a-adb4-33b79ce6c65b" providerId="ADAL" clId="{AD430EA4-072F-4879-94D8-401204B14361}" dt="2022-08-16T02:32:59.752" v="957" actId="47"/>
        <pc:sldMkLst>
          <pc:docMk/>
          <pc:sldMk cId="3206082251" sldId="293"/>
        </pc:sldMkLst>
        <pc:spChg chg="mod">
          <ac:chgData name="천해철(Haechul Chun) 부장 (주)두산 퓨얼셀 파워" userId="608fe64a-3531-441a-adb4-33b79ce6c65b" providerId="ADAL" clId="{AD430EA4-072F-4879-94D8-401204B14361}" dt="2022-08-16T02:28:06.834" v="855" actId="20577"/>
          <ac:spMkLst>
            <pc:docMk/>
            <pc:sldMk cId="3206082251" sldId="293"/>
            <ac:spMk id="2" creationId="{E39DBB12-0EBB-4B51-803F-6A88E95818FF}"/>
          </ac:spMkLst>
        </pc:spChg>
      </pc:sldChg>
      <pc:sldChg chg="del">
        <pc:chgData name="천해철(Haechul Chun) 부장 (주)두산 퓨얼셀 파워" userId="608fe64a-3531-441a-adb4-33b79ce6c65b" providerId="ADAL" clId="{AD430EA4-072F-4879-94D8-401204B14361}" dt="2022-08-16T02:20:28.463" v="615" actId="47"/>
        <pc:sldMkLst>
          <pc:docMk/>
          <pc:sldMk cId="3372260999" sldId="294"/>
        </pc:sldMkLst>
      </pc:sldChg>
      <pc:sldChg chg="modSp add mod">
        <pc:chgData name="천해철(Haechul Chun) 부장 (주)두산 퓨얼셀 파워" userId="608fe64a-3531-441a-adb4-33b79ce6c65b" providerId="ADAL" clId="{AD430EA4-072F-4879-94D8-401204B14361}" dt="2022-08-17T04:33:12.274" v="4463" actId="14100"/>
        <pc:sldMkLst>
          <pc:docMk/>
          <pc:sldMk cId="3860060315" sldId="294"/>
        </pc:sldMkLst>
        <pc:spChg chg="mod">
          <ac:chgData name="천해철(Haechul Chun) 부장 (주)두산 퓨얼셀 파워" userId="608fe64a-3531-441a-adb4-33b79ce6c65b" providerId="ADAL" clId="{AD430EA4-072F-4879-94D8-401204B14361}" dt="2022-08-17T04:33:12.274" v="4463" actId="14100"/>
          <ac:spMkLst>
            <pc:docMk/>
            <pc:sldMk cId="3860060315" sldId="294"/>
            <ac:spMk id="74" creationId="{00000000-0000-0000-0000-000000000000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6:46:48.621" v="3953"/>
          <ac:spMkLst>
            <pc:docMk/>
            <pc:sldMk cId="3860060315" sldId="294"/>
            <ac:spMk id="75" creationId="{00000000-0000-0000-0000-000000000000}"/>
          </ac:spMkLst>
        </pc:spChg>
      </pc:sldChg>
      <pc:sldChg chg="new del">
        <pc:chgData name="천해철(Haechul Chun) 부장 (주)두산 퓨얼셀 파워" userId="608fe64a-3531-441a-adb4-33b79ce6c65b" providerId="ADAL" clId="{AD430EA4-072F-4879-94D8-401204B14361}" dt="2022-08-16T02:25:44.482" v="760" actId="47"/>
        <pc:sldMkLst>
          <pc:docMk/>
          <pc:sldMk cId="4107563395" sldId="294"/>
        </pc:sldMkLst>
      </pc:sldChg>
      <pc:sldChg chg="modSp new del mod">
        <pc:chgData name="천해철(Haechul Chun) 부장 (주)두산 퓨얼셀 파워" userId="608fe64a-3531-441a-adb4-33b79ce6c65b" providerId="ADAL" clId="{AD430EA4-072F-4879-94D8-401204B14361}" dt="2022-08-16T02:18:18.387" v="554" actId="47"/>
        <pc:sldMkLst>
          <pc:docMk/>
          <pc:sldMk cId="955019728" sldId="295"/>
        </pc:sldMkLst>
        <pc:spChg chg="mod">
          <ac:chgData name="천해철(Haechul Chun) 부장 (주)두산 퓨얼셀 파워" userId="608fe64a-3531-441a-adb4-33b79ce6c65b" providerId="ADAL" clId="{AD430EA4-072F-4879-94D8-401204B14361}" dt="2022-08-16T02:14:41.591" v="522"/>
          <ac:spMkLst>
            <pc:docMk/>
            <pc:sldMk cId="955019728" sldId="295"/>
            <ac:spMk id="3" creationId="{E4F989C1-6257-4289-8F94-7102C4C349CD}"/>
          </ac:spMkLst>
        </pc:spChg>
      </pc:sldChg>
      <pc:sldChg chg="addSp delSp modSp new mod">
        <pc:chgData name="천해철(Haechul Chun) 부장 (주)두산 퓨얼셀 파워" userId="608fe64a-3531-441a-adb4-33b79ce6c65b" providerId="ADAL" clId="{AD430EA4-072F-4879-94D8-401204B14361}" dt="2022-08-16T04:45:05.469" v="2741" actId="6549"/>
        <pc:sldMkLst>
          <pc:docMk/>
          <pc:sldMk cId="2712671147" sldId="295"/>
        </pc:sldMkLst>
        <pc:spChg chg="mod">
          <ac:chgData name="천해철(Haechul Chun) 부장 (주)두산 퓨얼셀 파워" userId="608fe64a-3531-441a-adb4-33b79ce6c65b" providerId="ADAL" clId="{AD430EA4-072F-4879-94D8-401204B14361}" dt="2022-08-16T04:45:05.469" v="2741" actId="6549"/>
          <ac:spMkLst>
            <pc:docMk/>
            <pc:sldMk cId="2712671147" sldId="295"/>
            <ac:spMk id="2" creationId="{7942C062-E84F-4B05-A74C-09D69C883DAA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4:12:12.882" v="2037" actId="14100"/>
          <ac:spMkLst>
            <pc:docMk/>
            <pc:sldMk cId="2712671147" sldId="295"/>
            <ac:spMk id="3" creationId="{5147019E-9DB4-482B-AA09-5CDD2CDB2C29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3:49:06.088" v="1466" actId="6549"/>
          <ac:spMkLst>
            <pc:docMk/>
            <pc:sldMk cId="2712671147" sldId="295"/>
            <ac:spMk id="4" creationId="{07C9E1A7-5A2B-4000-8FA9-C6A46DC77B18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3:53:03.809" v="1653" actId="1035"/>
          <ac:spMkLst>
            <pc:docMk/>
            <pc:sldMk cId="2712671147" sldId="295"/>
            <ac:spMk id="5" creationId="{F09D98BE-0A89-4758-85BD-6C470B06B09E}"/>
          </ac:spMkLst>
        </pc:spChg>
        <pc:spChg chg="add del mod">
          <ac:chgData name="천해철(Haechul Chun) 부장 (주)두산 퓨얼셀 파워" userId="608fe64a-3531-441a-adb4-33b79ce6c65b" providerId="ADAL" clId="{AD430EA4-072F-4879-94D8-401204B14361}" dt="2022-08-16T03:56:27.826" v="1896" actId="478"/>
          <ac:spMkLst>
            <pc:docMk/>
            <pc:sldMk cId="2712671147" sldId="295"/>
            <ac:spMk id="6" creationId="{B11CCA3C-ED4C-4FD6-9301-64C9FBF5C833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3:58:02.424" v="2004" actId="948"/>
          <ac:spMkLst>
            <pc:docMk/>
            <pc:sldMk cId="2712671147" sldId="295"/>
            <ac:spMk id="7" creationId="{20404C28-9DE3-48DB-9FC4-1D09A3B14758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5:04.830" v="2177" actId="1035"/>
          <ac:spMkLst>
            <pc:docMk/>
            <pc:sldMk cId="2712671147" sldId="295"/>
            <ac:spMk id="8" creationId="{46B64E4F-F172-4FFF-95F9-FC8C08B67D73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5:04.830" v="2177" actId="1035"/>
          <ac:spMkLst>
            <pc:docMk/>
            <pc:sldMk cId="2712671147" sldId="295"/>
            <ac:spMk id="9" creationId="{03967127-0F9A-467F-8E72-B9CD84860766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5:04.830" v="2177" actId="1035"/>
          <ac:spMkLst>
            <pc:docMk/>
            <pc:sldMk cId="2712671147" sldId="295"/>
            <ac:spMk id="10" creationId="{B66A8E68-DFBF-4EE7-B24E-1DD29D2F8177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5:04.830" v="2177" actId="1035"/>
          <ac:spMkLst>
            <pc:docMk/>
            <pc:sldMk cId="2712671147" sldId="295"/>
            <ac:spMk id="11" creationId="{34182F70-7578-482B-A923-7D33C094B126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5:04.830" v="2177" actId="1035"/>
          <ac:spMkLst>
            <pc:docMk/>
            <pc:sldMk cId="2712671147" sldId="295"/>
            <ac:spMk id="12" creationId="{79DCF404-F921-4AEA-AC6E-2E608529A3BD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6:09.156" v="2206" actId="1036"/>
          <ac:spMkLst>
            <pc:docMk/>
            <pc:sldMk cId="2712671147" sldId="295"/>
            <ac:spMk id="13" creationId="{BE5B4336-03FA-4B44-A0A1-2A25F793B409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6:09.156" v="2206" actId="1036"/>
          <ac:spMkLst>
            <pc:docMk/>
            <pc:sldMk cId="2712671147" sldId="295"/>
            <ac:spMk id="14" creationId="{C7293944-C23D-46C4-9386-0F62F0C4E82D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16:09.156" v="2206" actId="1036"/>
          <ac:spMkLst>
            <pc:docMk/>
            <pc:sldMk cId="2712671147" sldId="295"/>
            <ac:spMk id="15" creationId="{69387AD0-2780-40B7-9A25-520BF56FBBC6}"/>
          </ac:spMkLst>
        </pc:spChg>
      </pc:sldChg>
      <pc:sldChg chg="addSp delSp modSp new mod">
        <pc:chgData name="천해철(Haechul Chun) 부장 (주)두산 퓨얼셀 파워" userId="608fe64a-3531-441a-adb4-33b79ce6c65b" providerId="ADAL" clId="{AD430EA4-072F-4879-94D8-401204B14361}" dt="2022-08-16T05:23:41.267" v="3671" actId="6549"/>
        <pc:sldMkLst>
          <pc:docMk/>
          <pc:sldMk cId="1332208649" sldId="296"/>
        </pc:sldMkLst>
        <pc:spChg chg="mod">
          <ac:chgData name="천해철(Haechul Chun) 부장 (주)두산 퓨얼셀 파워" userId="608fe64a-3531-441a-adb4-33b79ce6c65b" providerId="ADAL" clId="{AD430EA4-072F-4879-94D8-401204B14361}" dt="2022-08-16T04:16:54.767" v="2231"/>
          <ac:spMkLst>
            <pc:docMk/>
            <pc:sldMk cId="1332208649" sldId="296"/>
            <ac:spMk id="2" creationId="{D497791A-3C79-49B4-B00A-0EBCA96D768F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5:23:41.267" v="3671" actId="6549"/>
          <ac:spMkLst>
            <pc:docMk/>
            <pc:sldMk cId="1332208649" sldId="296"/>
            <ac:spMk id="3" creationId="{09DC10E0-F8E8-4CA8-87D4-47B73FC9AFB4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41:20.245" v="2719" actId="20577"/>
          <ac:spMkLst>
            <pc:docMk/>
            <pc:sldMk cId="1332208649" sldId="296"/>
            <ac:spMk id="4" creationId="{D8267155-7143-4A37-8B1C-1D65F150C98C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4:41:25.499" v="2720" actId="1076"/>
          <ac:spMkLst>
            <pc:docMk/>
            <pc:sldMk cId="1332208649" sldId="296"/>
            <ac:spMk id="5" creationId="{5E1D1CA6-011D-443B-AAFA-FA15DFE62C75}"/>
          </ac:spMkLst>
        </pc:spChg>
        <pc:spChg chg="add del mod">
          <ac:chgData name="천해철(Haechul Chun) 부장 (주)두산 퓨얼셀 파워" userId="608fe64a-3531-441a-adb4-33b79ce6c65b" providerId="ADAL" clId="{AD430EA4-072F-4879-94D8-401204B14361}" dt="2022-08-16T04:47:11.659" v="2783" actId="478"/>
          <ac:spMkLst>
            <pc:docMk/>
            <pc:sldMk cId="1332208649" sldId="296"/>
            <ac:spMk id="6" creationId="{FB80D44E-38CA-4D8B-8349-477AE6C149D3}"/>
          </ac:spMkLst>
        </pc:spChg>
      </pc:sldChg>
      <pc:sldChg chg="addSp delSp modSp new mod">
        <pc:chgData name="천해철(Haechul Chun) 부장 (주)두산 퓨얼셀 파워" userId="608fe64a-3531-441a-adb4-33b79ce6c65b" providerId="ADAL" clId="{AD430EA4-072F-4879-94D8-401204B14361}" dt="2022-08-16T06:52:45.316" v="4065" actId="20577"/>
        <pc:sldMkLst>
          <pc:docMk/>
          <pc:sldMk cId="4213733806" sldId="297"/>
        </pc:sldMkLst>
        <pc:spChg chg="mod">
          <ac:chgData name="천해철(Haechul Chun) 부장 (주)두산 퓨얼셀 파워" userId="608fe64a-3531-441a-adb4-33b79ce6c65b" providerId="ADAL" clId="{AD430EA4-072F-4879-94D8-401204B14361}" dt="2022-08-16T04:44:52.560" v="2739" actId="20577"/>
          <ac:spMkLst>
            <pc:docMk/>
            <pc:sldMk cId="4213733806" sldId="297"/>
            <ac:spMk id="2" creationId="{381D977E-B46C-4F02-839D-8476B469E72E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6T05:50:48.070" v="3862"/>
          <ac:spMkLst>
            <pc:docMk/>
            <pc:sldMk cId="4213733806" sldId="297"/>
            <ac:spMk id="3" creationId="{CF2048D3-F770-4F26-B480-A52BDF3B553E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5:13:06.902" v="3558" actId="1035"/>
          <ac:spMkLst>
            <pc:docMk/>
            <pc:sldMk cId="4213733806" sldId="297"/>
            <ac:spMk id="4" creationId="{F599D68F-1C61-4AF1-A002-848BDAF715DD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6:48:05.044" v="3973" actId="20577"/>
          <ac:spMkLst>
            <pc:docMk/>
            <pc:sldMk cId="4213733806" sldId="297"/>
            <ac:spMk id="5" creationId="{C7C69CD0-5B8A-4489-8037-EC9FE515521F}"/>
          </ac:spMkLst>
        </pc:spChg>
        <pc:spChg chg="add mod">
          <ac:chgData name="천해철(Haechul Chun) 부장 (주)두산 퓨얼셀 파워" userId="608fe64a-3531-441a-adb4-33b79ce6c65b" providerId="ADAL" clId="{AD430EA4-072F-4879-94D8-401204B14361}" dt="2022-08-16T06:52:45.316" v="4065" actId="20577"/>
          <ac:spMkLst>
            <pc:docMk/>
            <pc:sldMk cId="4213733806" sldId="297"/>
            <ac:spMk id="6" creationId="{14AD05FE-F40F-4D6C-B235-E29A6C3481A3}"/>
          </ac:spMkLst>
        </pc:spChg>
        <pc:spChg chg="add del mod">
          <ac:chgData name="천해철(Haechul Chun) 부장 (주)두산 퓨얼셀 파워" userId="608fe64a-3531-441a-adb4-33b79ce6c65b" providerId="ADAL" clId="{AD430EA4-072F-4879-94D8-401204B14361}" dt="2022-08-16T06:51:29.006" v="4037" actId="478"/>
          <ac:spMkLst>
            <pc:docMk/>
            <pc:sldMk cId="4213733806" sldId="297"/>
            <ac:spMk id="7" creationId="{A0AD6B7F-CDDF-4FB2-8CC0-FE9E884D6AF3}"/>
          </ac:spMkLst>
        </pc:spChg>
      </pc:sldChg>
      <pc:sldChg chg="modSp add mod">
        <pc:chgData name="천해철(Haechul Chun) 부장 (주)두산 퓨얼셀 파워" userId="608fe64a-3531-441a-adb4-33b79ce6c65b" providerId="ADAL" clId="{AD430EA4-072F-4879-94D8-401204B14361}" dt="2022-08-17T03:51:36.678" v="4109" actId="20577"/>
        <pc:sldMkLst>
          <pc:docMk/>
          <pc:sldMk cId="3760695538" sldId="298"/>
        </pc:sldMkLst>
        <pc:spChg chg="mod">
          <ac:chgData name="천해철(Haechul Chun) 부장 (주)두산 퓨얼셀 파워" userId="608fe64a-3531-441a-adb4-33b79ce6c65b" providerId="ADAL" clId="{AD430EA4-072F-4879-94D8-401204B14361}" dt="2022-08-17T03:51:36.678" v="4109" actId="20577"/>
          <ac:spMkLst>
            <pc:docMk/>
            <pc:sldMk cId="3760695538" sldId="298"/>
            <ac:spMk id="55" creationId="{00000000-0000-0000-0000-000000000000}"/>
          </ac:spMkLst>
        </pc:spChg>
      </pc:sldChg>
      <pc:sldChg chg="modSp new mod ord">
        <pc:chgData name="천해철(Haechul Chun) 부장 (주)두산 퓨얼셀 파워" userId="608fe64a-3531-441a-adb4-33b79ce6c65b" providerId="ADAL" clId="{AD430EA4-072F-4879-94D8-401204B14361}" dt="2022-08-17T04:31:55.268" v="4453"/>
        <pc:sldMkLst>
          <pc:docMk/>
          <pc:sldMk cId="3661081421" sldId="299"/>
        </pc:sldMkLst>
        <pc:spChg chg="mod">
          <ac:chgData name="천해철(Haechul Chun) 부장 (주)두산 퓨얼셀 파워" userId="608fe64a-3531-441a-adb4-33b79ce6c65b" providerId="ADAL" clId="{AD430EA4-072F-4879-94D8-401204B14361}" dt="2022-08-17T03:54:10.356" v="4219"/>
          <ac:spMkLst>
            <pc:docMk/>
            <pc:sldMk cId="3661081421" sldId="299"/>
            <ac:spMk id="2" creationId="{75A35254-6A3E-4565-B63F-E3E6CCA4300E}"/>
          </ac:spMkLst>
        </pc:spChg>
        <pc:spChg chg="mod">
          <ac:chgData name="천해철(Haechul Chun) 부장 (주)두산 퓨얼셀 파워" userId="608fe64a-3531-441a-adb4-33b79ce6c65b" providerId="ADAL" clId="{AD430EA4-072F-4879-94D8-401204B14361}" dt="2022-08-17T03:55:55.580" v="4346" actId="20577"/>
          <ac:spMkLst>
            <pc:docMk/>
            <pc:sldMk cId="3661081421" sldId="299"/>
            <ac:spMk id="3" creationId="{DE9D0547-7332-40AD-B15E-4519EB6D7F2E}"/>
          </ac:spMkLst>
        </pc:spChg>
      </pc:sldChg>
      <pc:sldMasterChg chg="modSp mod modSldLayout">
        <pc:chgData name="천해철(Haechul Chun) 부장 (주)두산 퓨얼셀 파워" userId="608fe64a-3531-441a-adb4-33b79ce6c65b" providerId="ADAL" clId="{AD430EA4-072F-4879-94D8-401204B14361}" dt="2022-08-16T02:17:34.383" v="544" actId="108"/>
        <pc:sldMasterMkLst>
          <pc:docMk/>
          <pc:sldMasterMk cId="0" sldId="2147483659"/>
        </pc:sldMasterMkLst>
        <pc:spChg chg="mod">
          <ac:chgData name="천해철(Haechul Chun) 부장 (주)두산 퓨얼셀 파워" userId="608fe64a-3531-441a-adb4-33b79ce6c65b" providerId="ADAL" clId="{AD430EA4-072F-4879-94D8-401204B14361}" dt="2022-08-16T02:17:34.383" v="544" actId="108"/>
          <ac:spMkLst>
            <pc:docMk/>
            <pc:sldMasterMk cId="0" sldId="2147483659"/>
            <ac:spMk id="7" creationId="{00000000-0000-0000-0000-000000000000}"/>
          </ac:spMkLst>
        </pc:spChg>
        <pc:sldLayoutChg chg="modSp mod">
          <pc:chgData name="천해철(Haechul Chun) 부장 (주)두산 퓨얼셀 파워" userId="608fe64a-3531-441a-adb4-33b79ce6c65b" providerId="ADAL" clId="{AD430EA4-072F-4879-94D8-401204B14361}" dt="2022-08-16T02:15:42.025" v="543"/>
          <pc:sldLayoutMkLst>
            <pc:docMk/>
            <pc:sldMasterMk cId="0" sldId="2147483659"/>
            <pc:sldLayoutMk cId="0" sldId="2147483650"/>
          </pc:sldLayoutMkLst>
          <pc:spChg chg="mod">
            <ac:chgData name="천해철(Haechul Chun) 부장 (주)두산 퓨얼셀 파워" userId="608fe64a-3531-441a-adb4-33b79ce6c65b" providerId="ADAL" clId="{AD430EA4-072F-4879-94D8-401204B14361}" dt="2022-08-16T02:15:42.025" v="543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bc82586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bc82586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7674"/>
            <a:ext cx="8520600" cy="495301"/>
          </a:xfrm>
          <a:prstGeom prst="rect">
            <a:avLst/>
          </a:prstGeom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●"/>
              <a:defRPr/>
            </a:lvl1pPr>
            <a:lvl2pPr marL="803275" lvl="1" indent="-3175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400"/>
              <a:buFont typeface="Wingdings" panose="05000000000000000000" pitchFamily="2" charset="2"/>
              <a:buChar char="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1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lang="en-US" altLang="ko-KR" dirty="0"/>
          </a:p>
          <a:p>
            <a:pPr lvl="0"/>
            <a:r>
              <a:rPr lang="ko-KR" altLang="en-US" dirty="0" err="1"/>
              <a:t>ㅁ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89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400"/>
              </a:spcBef>
              <a:spcAft>
                <a:spcPts val="400"/>
              </a:spcAft>
              <a:buSzPts val="1800"/>
              <a:buChar char="●"/>
            </a:pPr>
            <a:r>
              <a:rPr lang="ko-KR" altLang="en-US" dirty="0"/>
              <a:t>첫</a:t>
            </a:r>
          </a:p>
          <a:p>
            <a:pPr marL="803275" lvl="1">
              <a:buSzPts val="1400"/>
              <a:buFont typeface="Wingdings" panose="05000000000000000000" pitchFamily="2" charset="2"/>
              <a:buChar char=""/>
            </a:pPr>
            <a:r>
              <a:rPr lang="ko-KR" altLang="en-US" dirty="0"/>
              <a:t>두</a:t>
            </a:r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70C0"/>
          </a:solidFill>
          <a:latin typeface="EF_다이어리" panose="02000503000000000000" pitchFamily="2" charset="-127"/>
          <a:ea typeface="EF_다이어리" panose="02000503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lang="ko-KR" altLang="en-US" sz="1800" b="0" i="0" u="none" strike="noStrike" cap="none" dirty="0" smtClean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1pPr>
      <a:lvl2pPr marL="720000" marR="0" lvl="1" indent="-317500" algn="l" rtl="0">
        <a:lnSpc>
          <a:spcPct val="100000"/>
        </a:lnSpc>
        <a:spcBef>
          <a:spcPts val="400"/>
        </a:spcBef>
        <a:spcAft>
          <a:spcPts val="400"/>
        </a:spcAft>
        <a:buClr>
          <a:srgbClr val="000000"/>
        </a:buClr>
        <a:buFont typeface="Arial"/>
        <a:defRPr lang="ko-KR" altLang="en-US" sz="1600" b="0" i="0" u="none" strike="noStrike" cap="none" dirty="0">
          <a:solidFill>
            <a:schemeClr val="dk2"/>
          </a:solidFill>
          <a:latin typeface="강원교육모두 Bold" panose="02020603020101020101" pitchFamily="18" charset="-127"/>
          <a:ea typeface="강원교육모두 Bold" panose="02020603020101020101" pitchFamily="18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C%23/%EB%AC%B8%EB%B2%95" TargetMode="External"/><Relationship Id="rId7" Type="http://schemas.openxmlformats.org/officeDocument/2006/relationships/hyperlink" Target="https://www.youtube.com/playlist?list=PLO56HZSjrPTB4NxAsEP8HRk6YKBDLbp7m" TargetMode="External"/><Relationship Id="rId2" Type="http://schemas.openxmlformats.org/officeDocument/2006/relationships/hyperlink" Target="https://learn.microsoft.com/ko-kr/dotnet/deskto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flearn.com/course/c-%ED%94%84%EB%A1%9C%EA%B7%B8%EB%9E%98%EB%B0%8D" TargetMode="External"/><Relationship Id="rId5" Type="http://schemas.openxmlformats.org/officeDocument/2006/relationships/hyperlink" Target="https://www.inflearn.com/course/c-%EC%B4%88%EB%B3%B4-%EA%B0%95%EC%A2%8C-%EC%98%88%EC%A0%9C%EB%A1%9C-%EB%B0%B0%EC%9A%B0%EB%8A%94-c" TargetMode="External"/><Relationship Id="rId4" Type="http://schemas.openxmlformats.org/officeDocument/2006/relationships/hyperlink" Target="http://www.csharpstudy.com/Default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studio.microsoft.com/ko/vs/community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ko-kr/dotnet/csharp/whats-new/csharp-version-history#c-version-40" TargetMode="External"/><Relationship Id="rId13" Type="http://schemas.openxmlformats.org/officeDocument/2006/relationships/hyperlink" Target="https://namu.wiki/w/C%23#fn-12" TargetMode="External"/><Relationship Id="rId18" Type="http://schemas.openxmlformats.org/officeDocument/2006/relationships/hyperlink" Target="https://docs.microsoft.com/ko-kr/dotnet/csharp/whats-new/csharp-7-2" TargetMode="External"/><Relationship Id="rId26" Type="http://schemas.openxmlformats.org/officeDocument/2006/relationships/hyperlink" Target="https://docs.microsoft.com/ko-kr/dotnet/csharp/whats-new/csharp-10" TargetMode="External"/><Relationship Id="rId3" Type="http://schemas.openxmlformats.org/officeDocument/2006/relationships/hyperlink" Target="https://docs.microsoft.com/ko-kr/dotnet/csharp/whats-new/csharp-version-history#c-version-10" TargetMode="External"/><Relationship Id="rId21" Type="http://schemas.openxmlformats.org/officeDocument/2006/relationships/hyperlink" Target="https://namu.wiki/w/C%23#fn-16" TargetMode="External"/><Relationship Id="rId7" Type="http://schemas.openxmlformats.org/officeDocument/2006/relationships/hyperlink" Target="https://namu.wiki/w/C%23#fn-9" TargetMode="External"/><Relationship Id="rId12" Type="http://schemas.openxmlformats.org/officeDocument/2006/relationships/hyperlink" Target="https://docs.microsoft.com/ko-kr/dotnet/csharp/whats-new/csharp-6" TargetMode="External"/><Relationship Id="rId17" Type="http://schemas.openxmlformats.org/officeDocument/2006/relationships/hyperlink" Target="https://namu.wiki/w/C%23#fn-14" TargetMode="External"/><Relationship Id="rId25" Type="http://schemas.openxmlformats.org/officeDocument/2006/relationships/hyperlink" Target="https://namu.wiki/w/C%23#fn-18" TargetMode="External"/><Relationship Id="rId2" Type="http://schemas.openxmlformats.org/officeDocument/2006/relationships/hyperlink" Target="https://www.ecma-international.org/publications/files/ECMA-ST/ECMA-334.pdf" TargetMode="External"/><Relationship Id="rId16" Type="http://schemas.openxmlformats.org/officeDocument/2006/relationships/hyperlink" Target="https://docs.microsoft.com/ko-kr/dotnet/csharp/whats-new/csharp-7-1" TargetMode="External"/><Relationship Id="rId20" Type="http://schemas.openxmlformats.org/officeDocument/2006/relationships/hyperlink" Target="https://docs.microsoft.com/ko-kr/dotnet/csharp/whats-new/csharp-7-3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ko-kr/dotnet/csharp/whats-new/csharp-version-history#c-version-30" TargetMode="External"/><Relationship Id="rId11" Type="http://schemas.openxmlformats.org/officeDocument/2006/relationships/hyperlink" Target="https://namu.wiki/w/C%23#fn-11" TargetMode="External"/><Relationship Id="rId24" Type="http://schemas.openxmlformats.org/officeDocument/2006/relationships/hyperlink" Target="https://docs.microsoft.com/ko-kr/dotnet/csharp/whats-new/csharp-9" TargetMode="External"/><Relationship Id="rId5" Type="http://schemas.openxmlformats.org/officeDocument/2006/relationships/hyperlink" Target="https://namu.wiki/w/C%23#fn-8" TargetMode="External"/><Relationship Id="rId15" Type="http://schemas.openxmlformats.org/officeDocument/2006/relationships/hyperlink" Target="https://namu.wiki/w/C%23#fn-13" TargetMode="External"/><Relationship Id="rId23" Type="http://schemas.openxmlformats.org/officeDocument/2006/relationships/hyperlink" Target="https://namu.wiki/w/C%23#fn-17" TargetMode="External"/><Relationship Id="rId28" Type="http://schemas.openxmlformats.org/officeDocument/2006/relationships/hyperlink" Target="https://devblogs.microsoft.com/dotnet/introducing-net-5/" TargetMode="External"/><Relationship Id="rId10" Type="http://schemas.openxmlformats.org/officeDocument/2006/relationships/hyperlink" Target="https://docs.microsoft.com/ko-kr/dotnet/csharp/whats-new/csharp-version-history#c-version-50" TargetMode="External"/><Relationship Id="rId19" Type="http://schemas.openxmlformats.org/officeDocument/2006/relationships/hyperlink" Target="https://namu.wiki/w/C%23#fn-15" TargetMode="External"/><Relationship Id="rId4" Type="http://schemas.openxmlformats.org/officeDocument/2006/relationships/hyperlink" Target="https://docs.microsoft.com/ko-kr/dotnet/csharp/whats-new/csharp-version-history#c-version-20" TargetMode="External"/><Relationship Id="rId9" Type="http://schemas.openxmlformats.org/officeDocument/2006/relationships/hyperlink" Target="https://namu.wiki/w/C%23#fn-10" TargetMode="External"/><Relationship Id="rId14" Type="http://schemas.openxmlformats.org/officeDocument/2006/relationships/hyperlink" Target="https://docs.microsoft.com/ko-kr/dotnet/csharp/whats-new/csharp-7" TargetMode="External"/><Relationship Id="rId22" Type="http://schemas.openxmlformats.org/officeDocument/2006/relationships/hyperlink" Target="https://docs.microsoft.com/ko-kr/dotnet/csharp/whats-new/csharp-8" TargetMode="External"/><Relationship Id="rId27" Type="http://schemas.openxmlformats.org/officeDocument/2006/relationships/hyperlink" Target="https://docs.microsoft.com/ko-kr/dotnet/csharp/whats-new/csharp-1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69138"/>
                </a:solidFill>
              </a:rPr>
              <a:t>Windows App </a:t>
            </a:r>
            <a:r>
              <a:rPr lang="ko-KR" altLang="en-US" dirty="0">
                <a:solidFill>
                  <a:srgbClr val="E69138"/>
                </a:solidFill>
              </a:rPr>
              <a:t>만들기</a:t>
            </a:r>
            <a:endParaRPr b="1" dirty="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400" b="1" dirty="0">
                <a:solidFill>
                  <a:srgbClr val="666666"/>
                </a:solidFill>
              </a:rPr>
              <a:t>C#-Day1</a:t>
            </a: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66666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666666"/>
                </a:solidFill>
              </a:rPr>
              <a:t>천해철 guruchun@gmail.com</a:t>
            </a:r>
            <a:endParaRPr sz="25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B06CE-A760-4D43-8F18-B90084AA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02" y="917941"/>
            <a:ext cx="852933" cy="852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81F85-CCBF-4B0D-B5CE-CFA5F0D1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396" y="917941"/>
            <a:ext cx="758087" cy="852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9ADB-E453-4CC2-92A1-FC337BCC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C#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학습 자료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0075-89E5-48EE-82E2-F28853FA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97143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dirty="0"/>
              <a:t>웹페이지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.NET</a:t>
            </a:r>
            <a:r>
              <a:rPr lang="ko-KR" altLang="en-US" dirty="0">
                <a:hlinkClick r:id="rId2"/>
              </a:rPr>
              <a:t>용 </a:t>
            </a:r>
            <a:r>
              <a:rPr lang="en-US" altLang="ko-KR" dirty="0">
                <a:hlinkClick r:id="rId2"/>
              </a:rPr>
              <a:t>Windows Forms </a:t>
            </a:r>
            <a:r>
              <a:rPr lang="ko-KR" altLang="en-US" dirty="0">
                <a:hlinkClick r:id="rId2"/>
              </a:rPr>
              <a:t>및 </a:t>
            </a:r>
            <a:r>
              <a:rPr lang="en-US" altLang="ko-KR" dirty="0">
                <a:hlinkClick r:id="rId2"/>
              </a:rPr>
              <a:t>WPF</a:t>
            </a:r>
            <a:r>
              <a:rPr lang="ko-KR" altLang="en-US" dirty="0">
                <a:hlinkClick r:id="rId2"/>
              </a:rPr>
              <a:t>의 데스크톱 가이드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C#/</a:t>
            </a:r>
            <a:r>
              <a:rPr lang="ko-KR" altLang="en-US" dirty="0">
                <a:hlinkClick r:id="rId3"/>
              </a:rPr>
              <a:t>문법 </a:t>
            </a:r>
            <a:r>
              <a:rPr lang="en-US" altLang="ko-KR" dirty="0">
                <a:hlinkClick r:id="rId3"/>
              </a:rPr>
              <a:t>– </a:t>
            </a:r>
            <a:r>
              <a:rPr lang="ko-KR" altLang="en-US" dirty="0">
                <a:hlinkClick r:id="rId3"/>
              </a:rPr>
              <a:t>나무위키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C# </a:t>
            </a:r>
            <a:r>
              <a:rPr lang="ko-KR" altLang="en-US" dirty="0">
                <a:hlinkClick r:id="rId4"/>
              </a:rPr>
              <a:t>프로그래밍 배우기 </a:t>
            </a:r>
            <a:r>
              <a:rPr lang="en-US" altLang="ko-KR" dirty="0">
                <a:hlinkClick r:id="rId4"/>
              </a:rPr>
              <a:t>(csharpstudy.com)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동영상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[</a:t>
            </a:r>
            <a:r>
              <a:rPr lang="ko-KR" altLang="en-US" dirty="0">
                <a:hlinkClick r:id="rId5"/>
              </a:rPr>
              <a:t>무료</a:t>
            </a:r>
            <a:r>
              <a:rPr lang="en-US" altLang="ko-KR" dirty="0">
                <a:hlinkClick r:id="rId5"/>
              </a:rPr>
              <a:t>] [C# </a:t>
            </a:r>
            <a:r>
              <a:rPr lang="ko-KR" altLang="en-US" dirty="0">
                <a:hlinkClick r:id="rId5"/>
              </a:rPr>
              <a:t>초보 강좌</a:t>
            </a:r>
            <a:r>
              <a:rPr lang="en-US" altLang="ko-KR" dirty="0">
                <a:hlinkClick r:id="rId5"/>
              </a:rPr>
              <a:t>] </a:t>
            </a:r>
            <a:r>
              <a:rPr lang="ko-KR" altLang="en-US" dirty="0">
                <a:hlinkClick r:id="rId5"/>
              </a:rPr>
              <a:t>예제로 배우는 </a:t>
            </a:r>
            <a:r>
              <a:rPr lang="en-US" altLang="ko-KR" dirty="0">
                <a:hlinkClick r:id="rId5"/>
              </a:rPr>
              <a:t>C# (inflearn.com)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[</a:t>
            </a:r>
            <a:r>
              <a:rPr lang="ko-KR" altLang="en-US" dirty="0">
                <a:hlinkClick r:id="rId6"/>
              </a:rPr>
              <a:t>무료</a:t>
            </a:r>
            <a:r>
              <a:rPr lang="en-US" altLang="ko-KR" dirty="0">
                <a:hlinkClick r:id="rId6"/>
              </a:rPr>
              <a:t>] C# </a:t>
            </a:r>
            <a:r>
              <a:rPr lang="ko-KR" altLang="en-US" dirty="0">
                <a:hlinkClick r:id="rId6"/>
              </a:rPr>
              <a:t>프로그래밍 </a:t>
            </a:r>
            <a:r>
              <a:rPr lang="en-US" altLang="ko-KR" dirty="0">
                <a:hlinkClick r:id="rId6"/>
              </a:rPr>
              <a:t>(inflearn.com)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C# </a:t>
            </a:r>
            <a:r>
              <a:rPr lang="ko-KR" altLang="en-US" dirty="0">
                <a:hlinkClick r:id="rId7"/>
              </a:rPr>
              <a:t>교과서 마스터하기 </a:t>
            </a:r>
            <a:r>
              <a:rPr lang="en-US" altLang="ko-KR" dirty="0">
                <a:hlinkClick r:id="rId7"/>
              </a:rPr>
              <a:t>- Microsoft MVP</a:t>
            </a:r>
            <a:r>
              <a:rPr lang="ko-KR" altLang="en-US" dirty="0">
                <a:hlinkClick r:id="rId7"/>
              </a:rPr>
              <a:t> 저자 </a:t>
            </a:r>
            <a:r>
              <a:rPr lang="ko-KR" altLang="en-US" dirty="0" err="1">
                <a:hlinkClick r:id="rId7"/>
              </a:rPr>
              <a:t>직강</a:t>
            </a:r>
            <a:r>
              <a:rPr lang="en-US" altLang="ko-KR" dirty="0">
                <a:hlinkClick r:id="rId7"/>
              </a:rPr>
              <a:t> - YouTube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960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8E374-6681-4B05-A2F3-416A3467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</a:t>
            </a:r>
            <a:r>
              <a:rPr lang="ko-KR" altLang="en-US" dirty="0"/>
              <a:t>는 설치하셨나요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C4D4E-FB10-4944-A81A-A1EED221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72354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Visual Studio 2022 </a:t>
            </a:r>
            <a:r>
              <a:rPr lang="ko-KR" altLang="en-US" dirty="0">
                <a:hlinkClick r:id="rId2"/>
              </a:rPr>
              <a:t>커뮤니티 버전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https://visualstudio.microsoft.com/ko/vs/community/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050" name="Picture 2" descr="워크로드 설치 관리자 옵션 스크린샷">
            <a:extLst>
              <a:ext uri="{FF2B5EF4-FFF2-40B4-BE49-F238E27FC236}">
                <a16:creationId xmlns:a16="http://schemas.microsoft.com/office/drawing/2014/main" id="{38A1A41D-094C-4A7B-9B4B-5CE1D003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90" y="2124829"/>
            <a:ext cx="5081039" cy="270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37657A1-1DF6-43AF-83FF-5BD1E888C58E}"/>
              </a:ext>
            </a:extLst>
          </p:cNvPr>
          <p:cNvSpPr/>
          <p:nvPr/>
        </p:nvSpPr>
        <p:spPr>
          <a:xfrm>
            <a:off x="4156309" y="2334329"/>
            <a:ext cx="2481315" cy="54101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754BD7-0342-47CE-A33E-B7306312B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14" y="2552232"/>
            <a:ext cx="317019" cy="323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C58011-4BFE-4420-B67B-D575EA2BB27C}"/>
              </a:ext>
            </a:extLst>
          </p:cNvPr>
          <p:cNvSpPr txBox="1"/>
          <p:nvPr/>
        </p:nvSpPr>
        <p:spPr>
          <a:xfrm>
            <a:off x="6796133" y="2401702"/>
            <a:ext cx="1662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이것만 체크해서 </a:t>
            </a:r>
            <a:endParaRPr lang="en-US" altLang="ko-KR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설치하면 됩니다</a:t>
            </a:r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.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22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428F8-CCD4-466B-9A13-A176C0FD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App</a:t>
            </a:r>
            <a:r>
              <a:rPr lang="ko-KR" altLang="en-US" dirty="0"/>
              <a:t>을 만드는 여러가지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B7E6F-CDD1-4FDB-A230-6E1324CD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610380"/>
          </a:xfrm>
        </p:spPr>
        <p:txBody>
          <a:bodyPr/>
          <a:lstStyle/>
          <a:p>
            <a:r>
              <a:rPr lang="en-US" altLang="ko-KR" dirty="0"/>
              <a:t>Microsoft</a:t>
            </a:r>
            <a:r>
              <a:rPr lang="ko-KR" altLang="en-US" dirty="0"/>
              <a:t>에 의존하는 방식</a:t>
            </a:r>
            <a:r>
              <a:rPr lang="en-US" altLang="ko-KR" dirty="0"/>
              <a:t>: Windows Only </a:t>
            </a:r>
            <a:r>
              <a:rPr lang="ko-KR" altLang="en-US" dirty="0"/>
              <a:t>또는 </a:t>
            </a:r>
            <a:r>
              <a:rPr lang="en-US" altLang="ko-KR" dirty="0"/>
              <a:t>Mono on Linux</a:t>
            </a:r>
          </a:p>
          <a:p>
            <a:pPr lvl="1"/>
            <a:r>
              <a:rPr lang="en-US" altLang="ko-KR" dirty="0"/>
              <a:t>Win32, MFC, </a:t>
            </a:r>
            <a:r>
              <a:rPr lang="en-US" altLang="ko-KR" dirty="0" err="1"/>
              <a:t>WinForm</a:t>
            </a:r>
            <a:r>
              <a:rPr lang="en-US" altLang="ko-KR" dirty="0"/>
              <a:t>, WPF, UWP</a:t>
            </a:r>
          </a:p>
          <a:p>
            <a:r>
              <a:rPr lang="en-US" altLang="ko-KR" dirty="0"/>
              <a:t>Microsoft</a:t>
            </a:r>
            <a:r>
              <a:rPr lang="ko-KR" altLang="en-US" dirty="0"/>
              <a:t>에 독립적인 방식</a:t>
            </a:r>
            <a:r>
              <a:rPr lang="en-US" altLang="ko-KR" dirty="0"/>
              <a:t>: Cross-Platform</a:t>
            </a:r>
          </a:p>
          <a:p>
            <a:pPr lvl="1"/>
            <a:r>
              <a:rPr lang="en-US" altLang="ko-KR" dirty="0"/>
              <a:t>Qt, </a:t>
            </a:r>
            <a:r>
              <a:rPr lang="en-US" altLang="ko-KR" dirty="0" err="1"/>
              <a:t>PyQT</a:t>
            </a:r>
            <a:r>
              <a:rPr lang="en-US" altLang="ko-KR" dirty="0"/>
              <a:t> / GTK, </a:t>
            </a:r>
            <a:r>
              <a:rPr lang="en-US" altLang="ko-KR" dirty="0" err="1"/>
              <a:t>PyGTK</a:t>
            </a:r>
            <a:endParaRPr lang="en-US" altLang="ko-KR" dirty="0"/>
          </a:p>
          <a:p>
            <a:pPr lvl="1"/>
            <a:r>
              <a:rPr lang="en-US" altLang="ko-KR" dirty="0"/>
              <a:t>Electron</a:t>
            </a:r>
          </a:p>
          <a:p>
            <a:pPr lvl="1"/>
            <a:r>
              <a:rPr lang="en-US" altLang="ko-KR" dirty="0"/>
              <a:t>Swing, JavaFX, Eclipse RCP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D680B-E783-4D1B-9204-9ACF09306F9C}"/>
              </a:ext>
            </a:extLst>
          </p:cNvPr>
          <p:cNvSpPr txBox="1"/>
          <p:nvPr/>
        </p:nvSpPr>
        <p:spPr>
          <a:xfrm>
            <a:off x="6415330" y="3245337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고려사항</a:t>
            </a:r>
            <a:endParaRPr lang="en-US" altLang="ko-KR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marL="177800" indent="-177800">
              <a:buClr>
                <a:srgbClr val="008000"/>
              </a:buCl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프로그래밍 언어</a:t>
            </a:r>
            <a:endParaRPr lang="en-US" altLang="ko-KR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  <a:p>
            <a:pPr marL="177800" indent="-177800">
              <a:buClr>
                <a:srgbClr val="008000"/>
              </a:buCl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프로그래밍 난이도</a:t>
            </a:r>
          </a:p>
        </p:txBody>
      </p:sp>
    </p:spTree>
    <p:extLst>
      <p:ext uri="{BB962C8B-B14F-4D97-AF65-F5344CB8AC3E}">
        <p14:creationId xmlns:p14="http://schemas.microsoft.com/office/powerpoint/2010/main" val="330033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CFB05-710F-4DE1-8EA2-2C14466F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192BE-0E40-45F7-B557-6BD74ABC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524860"/>
          </a:xfrm>
        </p:spPr>
        <p:txBody>
          <a:bodyPr/>
          <a:lstStyle/>
          <a:p>
            <a:r>
              <a:rPr lang="en-US" altLang="ko-KR" dirty="0"/>
              <a:t>C#: Basic</a:t>
            </a:r>
            <a:r>
              <a:rPr lang="ko-KR" altLang="en-US" dirty="0"/>
              <a:t>처럼 쉽고 </a:t>
            </a:r>
            <a:r>
              <a:rPr lang="en-US" altLang="ko-KR" dirty="0"/>
              <a:t>C</a:t>
            </a:r>
            <a:r>
              <a:rPr lang="ko-KR" altLang="en-US" dirty="0"/>
              <a:t>처럼 익숙한 문법</a:t>
            </a:r>
            <a:r>
              <a:rPr lang="en-US" altLang="ko-KR" dirty="0"/>
              <a:t>, </a:t>
            </a:r>
            <a:r>
              <a:rPr lang="ko-KR" altLang="en-US" dirty="0"/>
              <a:t>현대 프로그래밍 언어의 장점을 수용하며 발전 중</a:t>
            </a:r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HTML5:</a:t>
            </a:r>
            <a:r>
              <a:rPr lang="ko-KR" altLang="en-US" dirty="0"/>
              <a:t> 가장 빠르게 발전하고 가장 널리 쓰이는 방식</a:t>
            </a:r>
            <a:r>
              <a:rPr lang="en-US" altLang="ko-KR" dirty="0"/>
              <a:t>, </a:t>
            </a:r>
            <a:r>
              <a:rPr lang="ko-KR" altLang="en-US" dirty="0"/>
              <a:t>완전 대세</a:t>
            </a:r>
            <a:endParaRPr lang="en-US" altLang="ko-KR" dirty="0"/>
          </a:p>
          <a:p>
            <a:r>
              <a:rPr lang="en-US" altLang="ko-KR" dirty="0"/>
              <a:t>C, C++: </a:t>
            </a:r>
            <a:r>
              <a:rPr lang="ko-KR" altLang="en-US" dirty="0"/>
              <a:t>프로그래머의 능력에 의존함</a:t>
            </a:r>
            <a:r>
              <a:rPr lang="en-US" altLang="ko-KR" dirty="0"/>
              <a:t>,</a:t>
            </a:r>
            <a:r>
              <a:rPr lang="ko-KR" altLang="en-US" dirty="0"/>
              <a:t> 높은 자유도로 개발 가능 </a:t>
            </a:r>
            <a:r>
              <a:rPr lang="en-US" altLang="ko-KR" dirty="0"/>
              <a:t>– </a:t>
            </a:r>
            <a:r>
              <a:rPr lang="ko-KR" altLang="en-US" dirty="0"/>
              <a:t>대규모 </a:t>
            </a:r>
            <a:r>
              <a:rPr lang="en-US" altLang="ko-KR" dirty="0"/>
              <a:t>APP</a:t>
            </a:r>
            <a:r>
              <a:rPr lang="ko-KR" altLang="en-US" dirty="0"/>
              <a:t>에서 사용 금지</a:t>
            </a:r>
            <a:endParaRPr lang="en-US" altLang="ko-KR" dirty="0"/>
          </a:p>
          <a:p>
            <a:r>
              <a:rPr lang="en-US" altLang="ko-KR" dirty="0"/>
              <a:t>Python:</a:t>
            </a:r>
            <a:r>
              <a:rPr lang="ko-KR" altLang="en-US" dirty="0"/>
              <a:t> 배우기 쉽고 잘 설계된 현대 프로그래밍 언어</a:t>
            </a:r>
            <a:r>
              <a:rPr lang="en-US" altLang="ko-KR" dirty="0"/>
              <a:t>, </a:t>
            </a:r>
            <a:r>
              <a:rPr lang="ko-KR" altLang="en-US" dirty="0" err="1"/>
              <a:t>고퀄의</a:t>
            </a:r>
            <a:r>
              <a:rPr lang="ko-KR" altLang="en-US" dirty="0"/>
              <a:t> </a:t>
            </a:r>
            <a:r>
              <a:rPr lang="en-US" altLang="ko-KR" dirty="0"/>
              <a:t>GUI Toolkit</a:t>
            </a:r>
            <a:r>
              <a:rPr lang="ko-KR" altLang="en-US" dirty="0"/>
              <a:t>은 </a:t>
            </a:r>
            <a:r>
              <a:rPr lang="en-US" altLang="ko-KR" dirty="0"/>
              <a:t>QT</a:t>
            </a:r>
            <a:r>
              <a:rPr lang="ko-KR" altLang="en-US" dirty="0"/>
              <a:t>가 유일함</a:t>
            </a:r>
            <a:endParaRPr lang="en-US" altLang="ko-KR" dirty="0"/>
          </a:p>
          <a:p>
            <a:r>
              <a:rPr lang="en-US" altLang="ko-KR" dirty="0"/>
              <a:t>JAVA: Cross-Platform</a:t>
            </a:r>
            <a:r>
              <a:rPr lang="ko-KR" altLang="en-US" dirty="0"/>
              <a:t>에서 동작하는 </a:t>
            </a:r>
            <a:r>
              <a:rPr lang="en-US" altLang="ko-KR" dirty="0"/>
              <a:t>Desktop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 개발</a:t>
            </a:r>
            <a:r>
              <a:rPr lang="en-US" altLang="ko-KR" dirty="0"/>
              <a:t> (Legacy</a:t>
            </a:r>
            <a:r>
              <a:rPr lang="ko-KR" altLang="en-US" dirty="0"/>
              <a:t> </a:t>
            </a:r>
            <a:r>
              <a:rPr lang="en-US" altLang="ko-KR" dirty="0"/>
              <a:t>Only)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F9406-5262-4170-91AB-257252DBBDF0}"/>
              </a:ext>
            </a:extLst>
          </p:cNvPr>
          <p:cNvSpPr/>
          <p:nvPr/>
        </p:nvSpPr>
        <p:spPr>
          <a:xfrm>
            <a:off x="4782505" y="302206"/>
            <a:ext cx="3743120" cy="673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Javascript</a:t>
            </a:r>
            <a:r>
              <a:rPr lang="en-US" altLang="ko-KR" sz="32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&gt; Python &gt; C#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060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44B83-AC98-47DB-B970-58F604AD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155B7-EAC1-4647-B14B-F244E56B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43351"/>
          </a:xfrm>
        </p:spPr>
        <p:txBody>
          <a:bodyPr/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: </a:t>
            </a:r>
            <a:r>
              <a:rPr lang="ko-KR" altLang="en-US" dirty="0"/>
              <a:t>대충 만들어도 </a:t>
            </a:r>
            <a:r>
              <a:rPr lang="ko-KR" altLang="en-US" dirty="0" err="1"/>
              <a:t>그럴듯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 err="1"/>
              <a:t>안이쁨</a:t>
            </a:r>
            <a:r>
              <a:rPr lang="en-US" altLang="ko-KR" dirty="0"/>
              <a:t>, </a:t>
            </a:r>
            <a:r>
              <a:rPr lang="ko-KR" altLang="en-US" dirty="0"/>
              <a:t>복잡하고 규모가 커질 수록 고민이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r>
              <a:rPr lang="en-US" altLang="ko-KR" dirty="0"/>
              <a:t>WPF: </a:t>
            </a:r>
            <a:r>
              <a:rPr lang="ko-KR" altLang="en-US" dirty="0"/>
              <a:t>코딩의 양을 획기적으로 줄여 줌</a:t>
            </a:r>
            <a:r>
              <a:rPr lang="en-US" altLang="ko-KR" dirty="0"/>
              <a:t>, UI Designer</a:t>
            </a:r>
            <a:r>
              <a:rPr lang="ko-KR" altLang="en-US" dirty="0"/>
              <a:t>와 분업할 경우에 좋음</a:t>
            </a:r>
            <a:r>
              <a:rPr lang="en-US" altLang="ko-KR" dirty="0"/>
              <a:t>, </a:t>
            </a:r>
            <a:r>
              <a:rPr lang="ko-KR" altLang="en-US" dirty="0"/>
              <a:t>아키텍처 중요</a:t>
            </a:r>
            <a:br>
              <a:rPr lang="en-US" altLang="ko-KR" dirty="0"/>
            </a:br>
            <a:r>
              <a:rPr lang="ko-KR" altLang="en-US" dirty="0"/>
              <a:t>대규모 </a:t>
            </a:r>
            <a:r>
              <a:rPr lang="en-US" altLang="ko-KR" dirty="0"/>
              <a:t>APP</a:t>
            </a:r>
            <a:r>
              <a:rPr lang="ko-KR" altLang="en-US" dirty="0"/>
              <a:t>에는 </a:t>
            </a:r>
            <a:r>
              <a:rPr lang="en-US" altLang="ko-KR" dirty="0"/>
              <a:t>Prism</a:t>
            </a:r>
            <a:r>
              <a:rPr lang="ko-KR" altLang="en-US" dirty="0"/>
              <a:t>같은 별도의 </a:t>
            </a:r>
            <a:r>
              <a:rPr lang="en-US" altLang="ko-KR" dirty="0"/>
              <a:t>App. Framework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 err="1"/>
              <a:t>PyQT</a:t>
            </a:r>
            <a:r>
              <a:rPr lang="en-US" altLang="ko-KR" dirty="0"/>
              <a:t>: </a:t>
            </a:r>
            <a:r>
              <a:rPr lang="ko-KR" altLang="en-US" dirty="0"/>
              <a:t>그럭저럭 다 좋음</a:t>
            </a:r>
            <a:r>
              <a:rPr lang="en-US" altLang="ko-KR" dirty="0"/>
              <a:t>. Python</a:t>
            </a:r>
            <a:r>
              <a:rPr lang="ko-KR" altLang="en-US" dirty="0"/>
              <a:t>을 알아도 </a:t>
            </a:r>
            <a:r>
              <a:rPr lang="en-US" altLang="ko-KR" dirty="0"/>
              <a:t>QT</a:t>
            </a:r>
            <a:r>
              <a:rPr lang="ko-KR" altLang="en-US" dirty="0"/>
              <a:t>는 추가로 배워야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Linux</a:t>
            </a:r>
            <a:r>
              <a:rPr lang="ko-KR" altLang="en-US" dirty="0"/>
              <a:t>를 사용하는 제어패널 </a:t>
            </a:r>
            <a:r>
              <a:rPr lang="en-US" altLang="ko-KR" dirty="0"/>
              <a:t>HMI</a:t>
            </a:r>
            <a:r>
              <a:rPr lang="ko-KR" altLang="en-US" dirty="0"/>
              <a:t>용으로 가장 먼저 검토했으나 라이선스가 애매해서 포기</a:t>
            </a:r>
            <a:br>
              <a:rPr lang="en-US" altLang="ko-KR" dirty="0"/>
            </a:br>
            <a:r>
              <a:rPr lang="en-US" altLang="ko-KR" dirty="0"/>
              <a:t>Windows</a:t>
            </a:r>
            <a:r>
              <a:rPr lang="ko-KR" altLang="en-US" dirty="0"/>
              <a:t>용 </a:t>
            </a:r>
            <a:r>
              <a:rPr lang="en-US" altLang="ko-KR" dirty="0"/>
              <a:t>APP</a:t>
            </a:r>
            <a:r>
              <a:rPr lang="ko-KR" altLang="en-US" dirty="0"/>
              <a:t>이라면 굳이 </a:t>
            </a:r>
            <a:r>
              <a:rPr lang="en-US" altLang="ko-KR" dirty="0" err="1"/>
              <a:t>PyQT</a:t>
            </a:r>
            <a:r>
              <a:rPr lang="ko-KR" altLang="en-US" dirty="0"/>
              <a:t>를 써야할 필요는 없음</a:t>
            </a:r>
            <a:endParaRPr lang="en-US" altLang="ko-KR" dirty="0"/>
          </a:p>
          <a:p>
            <a:r>
              <a:rPr lang="en-US" altLang="ko-KR" dirty="0"/>
              <a:t>Electron: Web</a:t>
            </a:r>
            <a:r>
              <a:rPr lang="ko-KR" altLang="en-US" dirty="0"/>
              <a:t>기술에 대한 </a:t>
            </a:r>
            <a:r>
              <a:rPr lang="en-US" altLang="ko-KR" dirty="0"/>
              <a:t>Background</a:t>
            </a:r>
            <a:r>
              <a:rPr lang="ko-KR" altLang="en-US" dirty="0"/>
              <a:t>가 없다면 접근하기 어려움</a:t>
            </a:r>
            <a:br>
              <a:rPr lang="en-US" altLang="ko-KR" dirty="0"/>
            </a:br>
            <a:r>
              <a:rPr lang="ko-KR" altLang="en-US" dirty="0"/>
              <a:t>하지만 가장 </a:t>
            </a:r>
            <a:r>
              <a:rPr lang="en-US" altLang="ko-KR" dirty="0"/>
              <a:t>Hot, Popular, Trendy, Innovative</a:t>
            </a:r>
            <a:r>
              <a:rPr lang="ko-KR" altLang="en-US" dirty="0"/>
              <a:t>하므로 </a:t>
            </a:r>
            <a:r>
              <a:rPr lang="ko-KR" altLang="en-US" dirty="0" err="1"/>
              <a:t>배워두면</a:t>
            </a:r>
            <a:r>
              <a:rPr lang="ko-KR" altLang="en-US" dirty="0"/>
              <a:t> 피가 되고 살이 됨</a:t>
            </a:r>
            <a:endParaRPr lang="en-US" altLang="ko-KR" dirty="0"/>
          </a:p>
          <a:p>
            <a:r>
              <a:rPr lang="en-US" altLang="ko-KR" dirty="0"/>
              <a:t>Swing/JavaFX, Eclipse RCP: Cross-Platform but Not QT</a:t>
            </a:r>
            <a:br>
              <a:rPr lang="en-US" altLang="ko-KR" dirty="0"/>
            </a:br>
            <a:r>
              <a:rPr lang="ko-KR" altLang="en-US" dirty="0"/>
              <a:t>특이한 사람</a:t>
            </a:r>
            <a:r>
              <a:rPr lang="en-US" altLang="ko-KR" dirty="0"/>
              <a:t>, </a:t>
            </a:r>
            <a:r>
              <a:rPr lang="ko-KR" altLang="en-US" dirty="0"/>
              <a:t>특이한 업종</a:t>
            </a:r>
            <a:r>
              <a:rPr lang="en-US" altLang="ko-KR" dirty="0"/>
              <a:t>(Legacy)</a:t>
            </a:r>
            <a:r>
              <a:rPr lang="ko-KR" altLang="en-US" dirty="0"/>
              <a:t>에서 쓰이나 신규 </a:t>
            </a:r>
            <a:r>
              <a:rPr lang="en-US" altLang="ko-KR" dirty="0"/>
              <a:t>APP</a:t>
            </a:r>
            <a:r>
              <a:rPr lang="ko-KR" altLang="en-US" dirty="0"/>
              <a:t>은 </a:t>
            </a:r>
            <a:r>
              <a:rPr lang="en-US" altLang="ko-KR" dirty="0"/>
              <a:t>Electron</a:t>
            </a:r>
            <a:r>
              <a:rPr lang="ko-KR" altLang="en-US" dirty="0"/>
              <a:t>으로 넘어가는 추세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5976E0-BDBC-41F5-BBC8-7BB744389856}"/>
              </a:ext>
            </a:extLst>
          </p:cNvPr>
          <p:cNvSpPr/>
          <p:nvPr/>
        </p:nvSpPr>
        <p:spPr>
          <a:xfrm>
            <a:off x="4782504" y="301549"/>
            <a:ext cx="3743120" cy="673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Winform</a:t>
            </a:r>
            <a:r>
              <a:rPr lang="en-US" altLang="ko-KR" sz="32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&gt; WPF &gt; Electron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5F162-F47F-4DE8-9ABD-0F0BD355432C}"/>
              </a:ext>
            </a:extLst>
          </p:cNvPr>
          <p:cNvSpPr txBox="1"/>
          <p:nvPr/>
        </p:nvSpPr>
        <p:spPr>
          <a:xfrm>
            <a:off x="797361" y="434463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IntelliJ, Eclipse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E86FE-C069-47B3-B291-90B0C116FF79}"/>
              </a:ext>
            </a:extLst>
          </p:cNvPr>
          <p:cNvSpPr txBox="1"/>
          <p:nvPr/>
        </p:nvSpPr>
        <p:spPr>
          <a:xfrm>
            <a:off x="5704860" y="2921621"/>
            <a:ext cx="317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Teams,</a:t>
            </a: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VS Code, Notion, Slack</a:t>
            </a:r>
            <a:endParaRPr lang="ko-KR" altLang="en-US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A94E7-B4B5-44AA-A9D6-13960609DED9}"/>
              </a:ext>
            </a:extLst>
          </p:cNvPr>
          <p:cNvSpPr txBox="1"/>
          <p:nvPr/>
        </p:nvSpPr>
        <p:spPr>
          <a:xfrm>
            <a:off x="5295559" y="1991046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Linux</a:t>
            </a: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용으로 </a:t>
            </a:r>
            <a:r>
              <a:rPr lang="en-US" altLang="ko-KR" sz="24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PyGTK</a:t>
            </a: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도 대안이나 </a:t>
            </a:r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IDE </a:t>
            </a: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없음</a:t>
            </a:r>
            <a:endParaRPr lang="en-US" altLang="ko-KR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30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E85B5-68A4-40F0-A308-774AC432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답은 이미 정해 놓았음</a:t>
            </a:r>
            <a:r>
              <a:rPr lang="en-US" altLang="ko-KR" dirty="0"/>
              <a:t>...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79F66-58F6-4977-836E-8D92600F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74760"/>
          </a:xfrm>
        </p:spPr>
        <p:txBody>
          <a:bodyPr/>
          <a:lstStyle/>
          <a:p>
            <a:r>
              <a:rPr lang="ko-KR" altLang="en-US" dirty="0"/>
              <a:t>수소시스템용 관리콘솔을 개발할 때 이미 고민했던 문제</a:t>
            </a:r>
            <a:r>
              <a:rPr lang="en-US" altLang="ko-KR" dirty="0"/>
              <a:t>, </a:t>
            </a:r>
            <a:r>
              <a:rPr lang="ko-KR" altLang="en-US" dirty="0"/>
              <a:t>지금 다시 봐도 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임시로 만들었지만 이미 쓰이는 프로그램들</a:t>
            </a:r>
            <a:endParaRPr lang="en-US" altLang="ko-KR" dirty="0"/>
          </a:p>
          <a:p>
            <a:pPr lvl="1"/>
            <a:r>
              <a:rPr lang="en-US" altLang="ko-KR" dirty="0"/>
              <a:t>SOFC </a:t>
            </a:r>
            <a:r>
              <a:rPr lang="ko-KR" altLang="en-US" dirty="0"/>
              <a:t>관리콘솔 </a:t>
            </a:r>
            <a:r>
              <a:rPr lang="en-US" altLang="ko-KR" dirty="0"/>
              <a:t>(</a:t>
            </a:r>
            <a:r>
              <a:rPr lang="en-US" altLang="ko-KR" dirty="0" err="1"/>
              <a:t>WinForm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H2 </a:t>
            </a:r>
            <a:r>
              <a:rPr lang="ko-KR" altLang="en-US" dirty="0"/>
              <a:t>관리콘솔 </a:t>
            </a:r>
            <a:r>
              <a:rPr lang="en-US" altLang="ko-KR" dirty="0"/>
              <a:t>(WPF)</a:t>
            </a:r>
          </a:p>
          <a:p>
            <a:pPr lvl="1"/>
            <a:r>
              <a:rPr lang="ko-KR" altLang="en-US" dirty="0"/>
              <a:t>기타 </a:t>
            </a:r>
            <a:r>
              <a:rPr lang="en-US" altLang="ko-KR" dirty="0" err="1"/>
              <a:t>WinFrom</a:t>
            </a:r>
            <a:r>
              <a:rPr lang="en-US" altLang="ko-KR" dirty="0"/>
              <a:t> APP</a:t>
            </a:r>
            <a:r>
              <a:rPr lang="ko-KR" altLang="en-US" dirty="0"/>
              <a:t>들</a:t>
            </a:r>
            <a:endParaRPr lang="en-US" altLang="ko-KR" dirty="0"/>
          </a:p>
          <a:p>
            <a:pPr marL="485775" lvl="1" indent="0">
              <a:buNone/>
            </a:pPr>
            <a:r>
              <a:rPr lang="en-US" altLang="ko-KR" dirty="0"/>
              <a:t>	- </a:t>
            </a:r>
            <a:r>
              <a:rPr lang="en-US" altLang="ko-KR" dirty="0" err="1"/>
              <a:t>MonHMI</a:t>
            </a:r>
            <a:r>
              <a:rPr lang="en-US" altLang="ko-KR" dirty="0"/>
              <a:t>: PEMFC</a:t>
            </a:r>
            <a:r>
              <a:rPr lang="ko-KR" altLang="en-US" dirty="0"/>
              <a:t> 전장박스 로그 메시지 출력</a:t>
            </a:r>
            <a:endParaRPr lang="en-US" altLang="ko-KR" dirty="0"/>
          </a:p>
          <a:p>
            <a:pPr marL="485775" lvl="1" indent="0">
              <a:buNone/>
            </a:pPr>
            <a:r>
              <a:rPr lang="en-US" altLang="ko-KR" dirty="0"/>
              <a:t>	- </a:t>
            </a:r>
            <a:r>
              <a:rPr lang="en-US" altLang="ko-KR" dirty="0" err="1"/>
              <a:t>WinModbus</a:t>
            </a:r>
            <a:r>
              <a:rPr lang="en-US" altLang="ko-KR" dirty="0"/>
              <a:t>: Modbus/TCP Server/Client APP, XML</a:t>
            </a:r>
            <a:r>
              <a:rPr lang="ko-KR" altLang="en-US" dirty="0"/>
              <a:t>로 정의한 </a:t>
            </a:r>
            <a:r>
              <a:rPr lang="en-US" altLang="ko-KR" dirty="0"/>
              <a:t>Modbus MAP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marL="485775" lvl="1" indent="0">
              <a:buNone/>
            </a:pPr>
            <a:r>
              <a:rPr lang="en-US" altLang="ko-KR" dirty="0"/>
              <a:t>	- </a:t>
            </a:r>
            <a:r>
              <a:rPr lang="en-US" altLang="ko-KR" dirty="0" err="1"/>
              <a:t>CANManger</a:t>
            </a:r>
            <a:r>
              <a:rPr lang="en-US" altLang="ko-KR" dirty="0"/>
              <a:t>: CAN Message </a:t>
            </a:r>
            <a:r>
              <a:rPr lang="ko-KR" altLang="en-US" dirty="0"/>
              <a:t>송신</a:t>
            </a:r>
            <a:r>
              <a:rPr lang="en-US" altLang="ko-KR" dirty="0"/>
              <a:t>/</a:t>
            </a:r>
            <a:r>
              <a:rPr lang="ko-KR" altLang="en-US" dirty="0"/>
              <a:t>수신</a:t>
            </a:r>
            <a:r>
              <a:rPr lang="en-US" altLang="ko-KR" dirty="0"/>
              <a:t>, DBC </a:t>
            </a:r>
            <a:r>
              <a:rPr lang="ko-KR" altLang="en-US" dirty="0"/>
              <a:t>파일 로딩</a:t>
            </a:r>
            <a:endParaRPr lang="en-US" altLang="ko-KR" dirty="0"/>
          </a:p>
          <a:p>
            <a:pPr marL="485775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인버터</a:t>
            </a:r>
            <a:r>
              <a:rPr lang="en-US" altLang="ko-KR" dirty="0"/>
              <a:t>/</a:t>
            </a:r>
            <a:r>
              <a:rPr lang="ko-KR" altLang="en-US" dirty="0" err="1"/>
              <a:t>온도모듈</a:t>
            </a:r>
            <a:r>
              <a:rPr lang="ko-KR" altLang="en-US" dirty="0"/>
              <a:t> 시뮬레이터</a:t>
            </a:r>
            <a:r>
              <a:rPr lang="en-US" altLang="ko-KR" dirty="0"/>
              <a:t>, </a:t>
            </a:r>
            <a:r>
              <a:rPr lang="ko-KR" altLang="en-US" dirty="0" err="1"/>
              <a:t>온습도장치</a:t>
            </a:r>
            <a:r>
              <a:rPr lang="ko-KR" altLang="en-US" dirty="0"/>
              <a:t> 모니터링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5ACDAC-C689-490C-9672-73BDB69E8866}"/>
              </a:ext>
            </a:extLst>
          </p:cNvPr>
          <p:cNvSpPr/>
          <p:nvPr/>
        </p:nvSpPr>
        <p:spPr>
          <a:xfrm>
            <a:off x="4782504" y="301549"/>
            <a:ext cx="3743120" cy="673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C# &amp; </a:t>
            </a:r>
            <a:r>
              <a:rPr lang="en-US" altLang="ko-KR" sz="3200" dirty="0" err="1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WinForm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94D71-BA8F-40F7-A086-7D93F68BA9F7}"/>
              </a:ext>
            </a:extLst>
          </p:cNvPr>
          <p:cNvSpPr txBox="1"/>
          <p:nvPr/>
        </p:nvSpPr>
        <p:spPr>
          <a:xfrm>
            <a:off x="4150915" y="2273918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PEMFC Gen2</a:t>
            </a: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용으로 관리콘솔 </a:t>
            </a:r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Renewal </a:t>
            </a: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예정</a:t>
            </a:r>
            <a:endParaRPr lang="en-US" altLang="ko-KR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1ED5A-5BA8-4A16-A463-105CEB7833F3}"/>
              </a:ext>
            </a:extLst>
          </p:cNvPr>
          <p:cNvSpPr txBox="1"/>
          <p:nvPr/>
        </p:nvSpPr>
        <p:spPr>
          <a:xfrm>
            <a:off x="4150915" y="195445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관리콘솔 통합</a:t>
            </a:r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예정</a:t>
            </a:r>
            <a:endParaRPr lang="en-US" altLang="ko-KR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B3C85-95A9-45A4-9854-8DF667E7B067}"/>
              </a:ext>
            </a:extLst>
          </p:cNvPr>
          <p:cNvSpPr txBox="1"/>
          <p:nvPr/>
        </p:nvSpPr>
        <p:spPr>
          <a:xfrm>
            <a:off x="4150915" y="4234161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통신장치</a:t>
            </a:r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(BOP)</a:t>
            </a: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시뮬레이터 통합</a:t>
            </a:r>
            <a:r>
              <a:rPr lang="en-US" altLang="ko-KR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008000"/>
                </a:solidFill>
                <a:latin typeface="강원교육새음 Medium" panose="02020603020101020101" pitchFamily="18" charset="-127"/>
                <a:ea typeface="강원교육새음 Medium" panose="02020603020101020101" pitchFamily="18" charset="-127"/>
              </a:rPr>
              <a:t>예정</a:t>
            </a:r>
            <a:endParaRPr lang="en-US" altLang="ko-KR" sz="2400" dirty="0">
              <a:solidFill>
                <a:srgbClr val="008000"/>
              </a:solidFill>
              <a:latin typeface="강원교육새음 Medium" panose="02020603020101020101" pitchFamily="18" charset="-127"/>
              <a:ea typeface="강원교육새음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08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5BD6D-DF64-42D7-9870-EB1417C9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C# </a:t>
            </a:r>
            <a:r>
              <a:rPr lang="ko-KR" altLang="en-US" dirty="0"/>
              <a:t>버전과 닷넷 지원현황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10EC5E-91C3-4867-B60E-04669E46D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27878"/>
              </p:ext>
            </p:extLst>
          </p:nvPr>
        </p:nvGraphicFramePr>
        <p:xfrm>
          <a:off x="894663" y="1136673"/>
          <a:ext cx="6815242" cy="3851359"/>
        </p:xfrm>
        <a:graphic>
          <a:graphicData uri="http://schemas.openxmlformats.org/drawingml/2006/table">
            <a:tbl>
              <a:tblPr/>
              <a:tblGrid>
                <a:gridCol w="819555">
                  <a:extLst>
                    <a:ext uri="{9D8B030D-6E8A-4147-A177-3AD203B41FA5}">
                      <a16:colId xmlns:a16="http://schemas.microsoft.com/office/drawing/2014/main" val="4205324090"/>
                    </a:ext>
                  </a:extLst>
                </a:gridCol>
                <a:gridCol w="1682243">
                  <a:extLst>
                    <a:ext uri="{9D8B030D-6E8A-4147-A177-3AD203B41FA5}">
                      <a16:colId xmlns:a16="http://schemas.microsoft.com/office/drawing/2014/main" val="1029650099"/>
                    </a:ext>
                  </a:extLst>
                </a:gridCol>
                <a:gridCol w="905822">
                  <a:extLst>
                    <a:ext uri="{9D8B030D-6E8A-4147-A177-3AD203B41FA5}">
                      <a16:colId xmlns:a16="http://schemas.microsoft.com/office/drawing/2014/main" val="1927659581"/>
                    </a:ext>
                  </a:extLst>
                </a:gridCol>
                <a:gridCol w="1135874">
                  <a:extLst>
                    <a:ext uri="{9D8B030D-6E8A-4147-A177-3AD203B41FA5}">
                      <a16:colId xmlns:a16="http://schemas.microsoft.com/office/drawing/2014/main" val="3628855586"/>
                    </a:ext>
                  </a:extLst>
                </a:gridCol>
                <a:gridCol w="1135874">
                  <a:extLst>
                    <a:ext uri="{9D8B030D-6E8A-4147-A177-3AD203B41FA5}">
                      <a16:colId xmlns:a16="http://schemas.microsoft.com/office/drawing/2014/main" val="762233428"/>
                    </a:ext>
                  </a:extLst>
                </a:gridCol>
                <a:gridCol w="1135874">
                  <a:extLst>
                    <a:ext uri="{9D8B030D-6E8A-4147-A177-3AD203B41FA5}">
                      <a16:colId xmlns:a16="http://schemas.microsoft.com/office/drawing/2014/main" val="2298089723"/>
                    </a:ext>
                  </a:extLst>
                </a:gridCol>
              </a:tblGrid>
              <a:tr h="181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C#</a:t>
                      </a:r>
                      <a:r>
                        <a:rPr lang="ko-KR" altLang="en-US" sz="1000" b="1" dirty="0">
                          <a:effectLst/>
                        </a:rPr>
                        <a:t> 버전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effectLst/>
                        </a:rPr>
                        <a:t>플랫폼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effectLst/>
                        </a:rPr>
                        <a:t>표준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effectLst/>
                        </a:rPr>
                        <a:t>출시일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VS</a:t>
                      </a:r>
                      <a:r>
                        <a:rPr lang="ko-KR" altLang="en-US" sz="1000" b="1" dirty="0">
                          <a:effectLst/>
                        </a:rPr>
                        <a:t> 버전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변경 사항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84361"/>
                  </a:ext>
                </a:extLst>
              </a:tr>
              <a:tr h="181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1.0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.NET Framework 1.0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u="none" strike="noStrike">
                          <a:solidFill>
                            <a:srgbClr val="009900"/>
                          </a:solidFill>
                          <a:effectLst/>
                          <a:hlinkClick r:id="rId2" tooltip="https://www.ecma-international.org/publications/files/ECMA-ST/ECMA-334.pdf"/>
                        </a:rPr>
                        <a:t>ECMA-334</a:t>
                      </a:r>
                      <a:endParaRPr 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effectLst/>
                        </a:rPr>
                        <a:t>2002</a:t>
                      </a:r>
                      <a:r>
                        <a:rPr lang="ko-KR" altLang="en-US" sz="1000" dirty="0">
                          <a:effectLst/>
                        </a:rPr>
                        <a:t>년 </a:t>
                      </a:r>
                      <a:r>
                        <a:rPr lang="en-US" altLang="ko-KR" sz="1000" dirty="0"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.NET 2002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 dirty="0">
                          <a:solidFill>
                            <a:srgbClr val="009900"/>
                          </a:solidFill>
                          <a:effectLst/>
                          <a:hlinkClick r:id="rId3" tooltip="https://docs.microsoft.com/ko-kr/dotnet/csharp/whats-new/csharp-version-history"/>
                        </a:rPr>
                        <a:t>링크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38494"/>
                  </a:ext>
                </a:extLst>
              </a:tr>
              <a:tr h="181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1.1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.NET Framework 1.1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2003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4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.NET 2003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92339"/>
                  </a:ext>
                </a:extLst>
              </a:tr>
              <a:tr h="181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2.0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.NET Framework 2.0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2005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11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2005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4" tooltip="https://docs.microsoft.com/ko-kr/dotnet/csharp/whats-new/csharp-version-history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5"/>
                        </a:rPr>
                        <a:t>[8]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83981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3.0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.NET Framework 2.0~3.5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2007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11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2008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6" tooltip="https://docs.microsoft.com/ko-kr/dotnet/csharp/whats-new/csharp-version-history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7"/>
                        </a:rPr>
                        <a:t>[9]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5135"/>
                  </a:ext>
                </a:extLst>
              </a:tr>
              <a:tr h="181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4.0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.NET Framework 4.0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2010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4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2010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8" tooltip="https://docs.microsoft.com/ko-kr/dotnet/csharp/whats-new/csharp-version-history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9"/>
                        </a:rPr>
                        <a:t>[10]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05913"/>
                  </a:ext>
                </a:extLst>
              </a:tr>
              <a:tr h="18112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5.0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.NET Framework 4.5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>
                          <a:solidFill>
                            <a:srgbClr val="009900"/>
                          </a:solidFill>
                          <a:effectLst/>
                          <a:hlinkClick r:id="rId2" tooltip="https://www.ecma-international.org/publications/files/ECMA-ST/ECMA-334.pdf"/>
                        </a:rPr>
                        <a:t>ECMA-334</a:t>
                      </a:r>
                      <a:endParaRPr 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2012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8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2012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10" tooltip="https://docs.microsoft.com/ko-kr/dotnet/csharp/whats-new/csharp-version-history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11"/>
                        </a:rPr>
                        <a:t>[11]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885553"/>
                  </a:ext>
                </a:extLst>
              </a:tr>
              <a:tr h="3292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6.0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000" dirty="0">
                          <a:effectLst/>
                        </a:rPr>
                        <a:t>.NET Framework 4.6</a:t>
                      </a:r>
                      <a:br>
                        <a:rPr lang="nl-NL" sz="1000" dirty="0">
                          <a:effectLst/>
                        </a:rPr>
                      </a:br>
                      <a:r>
                        <a:rPr lang="nl-NL" sz="1000" dirty="0">
                          <a:effectLst/>
                        </a:rPr>
                        <a:t>.NET Core 1.0~1.1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2015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7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2015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12" tooltip="https://docs.microsoft.com/ko-kr/dotnet/csharp/whats-new/csharp-6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13"/>
                        </a:rPr>
                        <a:t>[12]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15544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7.0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.NET Framework 4.6.2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2017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3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2017 v15.0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14" tooltip="https://docs.microsoft.com/ko-kr/dotnet/csharp/whats-new/csharp-7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15"/>
                        </a:rPr>
                        <a:t>[13]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93945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7.1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000">
                          <a:effectLst/>
                        </a:rPr>
                        <a:t>.NET Framework 4.7</a:t>
                      </a:r>
                      <a:br>
                        <a:rPr lang="nl-NL" sz="1000">
                          <a:effectLst/>
                        </a:rPr>
                      </a:br>
                      <a:r>
                        <a:rPr lang="nl-NL" sz="1000">
                          <a:effectLst/>
                        </a:rPr>
                        <a:t>.NET Core 2.0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2017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8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2017 v15.3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16" tooltip="https://docs.microsoft.com/ko-kr/dotnet/csharp/whats-new/csharp-7-1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17"/>
                        </a:rPr>
                        <a:t>[14]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636097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7.2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.NET Framework 4.7.1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2017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11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2017 v15.5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18" tooltip="https://docs.microsoft.com/ko-kr/dotnet/csharp/whats-new/csharp-7-2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19"/>
                        </a:rPr>
                        <a:t>[15]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27675"/>
                  </a:ext>
                </a:extLst>
              </a:tr>
              <a:tr h="4032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7.3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000" dirty="0">
                          <a:effectLst/>
                        </a:rPr>
                        <a:t>.NET Framework 4.7.2</a:t>
                      </a:r>
                      <a:br>
                        <a:rPr lang="nl-NL" sz="1000" dirty="0">
                          <a:effectLst/>
                        </a:rPr>
                      </a:br>
                      <a:r>
                        <a:rPr lang="nl-NL" sz="1000" dirty="0">
                          <a:effectLst/>
                        </a:rPr>
                        <a:t>.NET Core 2.1~2.2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2018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5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2017 v15.7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20" tooltip="https://docs.microsoft.com/ko-kr/dotnet/csharp/whats-new/csharp-7-3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21"/>
                        </a:rPr>
                        <a:t>[16]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11909"/>
                  </a:ext>
                </a:extLst>
              </a:tr>
              <a:tr h="2551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8.0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000">
                          <a:effectLst/>
                        </a:rPr>
                        <a:t>.NET Framework 4.8</a:t>
                      </a:r>
                      <a:br>
                        <a:rPr lang="nl-NL" sz="1000">
                          <a:effectLst/>
                        </a:rPr>
                      </a:br>
                      <a:r>
                        <a:rPr lang="nl-NL" sz="1000">
                          <a:effectLst/>
                        </a:rPr>
                        <a:t>.NET Core 3.0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2019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9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2019 v16.3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22" tooltip="https://docs.microsoft.com/ko-kr/dotnet/csharp/whats-new/csharp-8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23"/>
                        </a:rPr>
                        <a:t>[17]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35387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9.0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.NET 5.0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2021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4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2019 v16.9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24" tooltip="https://docs.microsoft.com/ko-kr/dotnet/csharp/whats-new/csharp-9"/>
                        </a:rPr>
                        <a:t>링크</a:t>
                      </a:r>
                      <a:r>
                        <a:rPr lang="en-US" altLang="ko-KR" sz="1000" u="none" strike="noStrike" baseline="30000">
                          <a:solidFill>
                            <a:srgbClr val="0275D8"/>
                          </a:solidFill>
                          <a:effectLst/>
                          <a:hlinkClick r:id="rId25"/>
                        </a:rPr>
                        <a:t>[18]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44516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10.0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.NET 6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effectLst/>
                        </a:rPr>
                        <a:t>2021</a:t>
                      </a:r>
                      <a:r>
                        <a:rPr lang="ko-KR" altLang="en-US" sz="1000">
                          <a:effectLst/>
                        </a:rPr>
                        <a:t>년 </a:t>
                      </a:r>
                      <a:r>
                        <a:rPr lang="en-US" altLang="ko-KR" sz="1000">
                          <a:effectLst/>
                        </a:rPr>
                        <a:t>11</a:t>
                      </a:r>
                      <a:r>
                        <a:rPr lang="ko-KR" altLang="en-US" sz="1000">
                          <a:effectLst/>
                        </a:rPr>
                        <a:t>월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2022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>
                          <a:solidFill>
                            <a:srgbClr val="009900"/>
                          </a:solidFill>
                          <a:effectLst/>
                          <a:hlinkClick r:id="rId26" tooltip="https://docs.microsoft.com/ko-kr/dotnet/csharp/whats-new/csharp-10"/>
                        </a:rPr>
                        <a:t>링크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5025"/>
                  </a:ext>
                </a:extLst>
              </a:tr>
              <a:tr h="1070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>
                          <a:effectLst/>
                        </a:rPr>
                        <a:t>11.0</a:t>
                      </a:r>
                      <a:endParaRPr lang="ko-KR" altLang="en-US" sz="100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.NET 7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-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2022 Preview</a:t>
                      </a: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u="none" strike="noStrike" dirty="0">
                          <a:solidFill>
                            <a:srgbClr val="009900"/>
                          </a:solidFill>
                          <a:effectLst/>
                          <a:hlinkClick r:id="rId27" tooltip="https://docs.microsoft.com/ko-kr/dotnet/csharp/whats-new/csharp-11"/>
                        </a:rPr>
                        <a:t>링크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33052" marR="33052" marT="16526" marB="1652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55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66A402-2A29-4E78-B419-C97E5298F943}"/>
              </a:ext>
            </a:extLst>
          </p:cNvPr>
          <p:cNvSpPr txBox="1"/>
          <p:nvPr/>
        </p:nvSpPr>
        <p:spPr>
          <a:xfrm>
            <a:off x="2200489" y="4555093"/>
            <a:ext cx="1693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altLang="ko-KR" dirty="0">
                <a:hlinkClick r:id="rId28"/>
              </a:rPr>
              <a:t>Introducing .NET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44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F13-5947-4A9B-B0C4-6F10031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41BD-62B1-49D1-B4DB-90613075CE93}"/>
              </a:ext>
            </a:extLst>
          </p:cNvPr>
          <p:cNvSpPr/>
          <p:nvPr/>
        </p:nvSpPr>
        <p:spPr>
          <a:xfrm>
            <a:off x="1822223" y="1624867"/>
            <a:ext cx="5295624" cy="28999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38018-016B-4FFE-968A-D7AA3EBA4F4E}"/>
              </a:ext>
            </a:extLst>
          </p:cNvPr>
          <p:cNvSpPr/>
          <p:nvPr/>
        </p:nvSpPr>
        <p:spPr>
          <a:xfrm>
            <a:off x="2802406" y="1861689"/>
            <a:ext cx="2447171" cy="2368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61C54-BB15-479E-9E79-6621119DE4E6}"/>
              </a:ext>
            </a:extLst>
          </p:cNvPr>
          <p:cNvSpPr txBox="1"/>
          <p:nvPr/>
        </p:nvSpPr>
        <p:spPr>
          <a:xfrm>
            <a:off x="2249818" y="182621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D959CF-6A74-4EE8-9B46-295FD1AF8334}"/>
              </a:ext>
            </a:extLst>
          </p:cNvPr>
          <p:cNvSpPr/>
          <p:nvPr/>
        </p:nvSpPr>
        <p:spPr>
          <a:xfrm>
            <a:off x="5341675" y="1861689"/>
            <a:ext cx="309185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71940C0-0415-4C05-8D41-D95D6AB9E710}"/>
              </a:ext>
            </a:extLst>
          </p:cNvPr>
          <p:cNvSpPr/>
          <p:nvPr/>
        </p:nvSpPr>
        <p:spPr>
          <a:xfrm>
            <a:off x="5742958" y="1861689"/>
            <a:ext cx="967028" cy="236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740F7-6ED1-4FFC-84CC-B2ACA1346927}"/>
              </a:ext>
            </a:extLst>
          </p:cNvPr>
          <p:cNvSpPr/>
          <p:nvPr/>
        </p:nvSpPr>
        <p:spPr>
          <a:xfrm>
            <a:off x="2387965" y="2407698"/>
            <a:ext cx="4322021" cy="18880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0146F-6A7B-4353-92AE-8B99D30563B9}"/>
              </a:ext>
            </a:extLst>
          </p:cNvPr>
          <p:cNvSpPr txBox="1"/>
          <p:nvPr/>
        </p:nvSpPr>
        <p:spPr>
          <a:xfrm>
            <a:off x="4066295" y="29708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 내용 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48900D-327F-4F0A-BDA7-15684E57BAE6}"/>
              </a:ext>
            </a:extLst>
          </p:cNvPr>
          <p:cNvSpPr/>
          <p:nvPr/>
        </p:nvSpPr>
        <p:spPr>
          <a:xfrm>
            <a:off x="1822223" y="1381139"/>
            <a:ext cx="5295624" cy="241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Day1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11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88F17-0165-4074-BDC9-A0A29DCF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Day1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F520A-C97F-4F54-BB25-FB9A92269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</a:p>
          <a:p>
            <a:r>
              <a:rPr lang="en-US" altLang="ko-KR" dirty="0" err="1"/>
              <a:t>TextBox</a:t>
            </a:r>
            <a:endParaRPr lang="en-US" altLang="ko-KR" dirty="0"/>
          </a:p>
          <a:p>
            <a:r>
              <a:rPr lang="en-US" altLang="ko-KR" dirty="0"/>
              <a:t>Label</a:t>
            </a:r>
          </a:p>
          <a:p>
            <a:r>
              <a:rPr lang="en-US" altLang="ko-KR" dirty="0" err="1"/>
              <a:t>ComboBox</a:t>
            </a:r>
            <a:endParaRPr lang="en-US" altLang="ko-KR" dirty="0"/>
          </a:p>
          <a:p>
            <a:r>
              <a:rPr lang="en-US" altLang="ko-KR" dirty="0" err="1"/>
              <a:t>PictureBox</a:t>
            </a:r>
            <a:endParaRPr lang="en-US" altLang="ko-KR" dirty="0"/>
          </a:p>
          <a:p>
            <a:r>
              <a:rPr lang="en-US" altLang="ko-KR" dirty="0" err="1"/>
              <a:t>OpenFileDialog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0161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>
            <a:solidFill>
              <a:srgbClr val="00B050"/>
            </a:solidFill>
            <a:latin typeface="강원교육새음 Medium" panose="02020603020101020101" pitchFamily="18" charset="-127"/>
            <a:ea typeface="강원교육새음 Mediu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798</Words>
  <Application>Microsoft Office PowerPoint</Application>
  <PresentationFormat>화면 슬라이드 쇼(16:9)</PresentationFormat>
  <Paragraphs>169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EF_다이어리</vt:lpstr>
      <vt:lpstr>강원교육모두 Bold</vt:lpstr>
      <vt:lpstr>강원교육새음 Medium</vt:lpstr>
      <vt:lpstr>맑은 고딕</vt:lpstr>
      <vt:lpstr>Arial</vt:lpstr>
      <vt:lpstr>Wingdings</vt:lpstr>
      <vt:lpstr>Simple Light</vt:lpstr>
      <vt:lpstr>Windows App 만들기</vt:lpstr>
      <vt:lpstr>Visual Studio는 설치하셨나요?</vt:lpstr>
      <vt:lpstr>Windows App을 만드는 여러가지 방법</vt:lpstr>
      <vt:lpstr>프로그래밍 언어</vt:lpstr>
      <vt:lpstr>프로그래밍 난이도</vt:lpstr>
      <vt:lpstr>답은 이미 정해 놓았음... </vt:lpstr>
      <vt:lpstr>참고) C# 버전과 닷넷 지원현황</vt:lpstr>
      <vt:lpstr>Tutorial – Day1</vt:lpstr>
      <vt:lpstr>Tutorial – Day1</vt:lpstr>
      <vt:lpstr>참고) C# 문법, 학습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게임으로 배우는 파이썬 프로그래밍</dc:title>
  <cp:lastModifiedBy>천해철(Haechul Chun) 부장 (주)두산 퓨얼셀 파워</cp:lastModifiedBy>
  <cp:revision>2</cp:revision>
  <dcterms:modified xsi:type="dcterms:W3CDTF">2022-10-25T03:28:30Z</dcterms:modified>
</cp:coreProperties>
</file>