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6" r:id="rId3"/>
    <p:sldId id="290" r:id="rId4"/>
    <p:sldId id="283" r:id="rId5"/>
    <p:sldId id="284" r:id="rId6"/>
    <p:sldId id="288" r:id="rId7"/>
    <p:sldId id="289" r:id="rId8"/>
    <p:sldId id="28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CF8DE-F1A8-41FB-BC5F-6CEDA285615C}" v="74" dt="2022-11-04T00:45:5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4" autoAdjust="0"/>
  </p:normalViewPr>
  <p:slideViewPr>
    <p:cSldViewPr snapToGrid="0">
      <p:cViewPr varScale="1">
        <p:scale>
          <a:sx n="125" d="100"/>
          <a:sy n="125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study.com/WinForms/WinForms-Intro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C#-Day2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주</a:t>
            </a:r>
            <a:r>
              <a:rPr lang="en-US" altLang="ko-KR" dirty="0">
                <a:highlight>
                  <a:srgbClr val="FFFF00"/>
                </a:highlight>
              </a:rPr>
              <a:t>: Cogen </a:t>
            </a:r>
            <a:r>
              <a:rPr lang="ko-KR" altLang="en-US" dirty="0">
                <a:highlight>
                  <a:srgbClr val="FFFF00"/>
                </a:highlight>
              </a:rPr>
              <a:t>시뮬레이터 화면 그리기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차트에 데이터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8F17-0165-4074-BDC9-A0A29DC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90B62A-3F98-4F52-8EAD-C095CD48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00" y="1195079"/>
            <a:ext cx="4058345" cy="24625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D01B28-0116-45C3-B891-4F493853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6EC2F9-8D4A-41E4-8F80-1AD670EF6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431" y="3325914"/>
            <a:ext cx="2437010" cy="1627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0FED8DA-0D35-40A8-B671-D9366FDC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600" y="1152475"/>
            <a:ext cx="1969700" cy="2055545"/>
          </a:xfrm>
        </p:spPr>
        <p:txBody>
          <a:bodyPr/>
          <a:lstStyle/>
          <a:p>
            <a:r>
              <a:rPr lang="en-US" altLang="ko-KR" dirty="0"/>
              <a:t>Form</a:t>
            </a:r>
          </a:p>
          <a:p>
            <a:r>
              <a:rPr lang="en-US" altLang="ko-KR" dirty="0"/>
              <a:t>Label</a:t>
            </a:r>
          </a:p>
          <a:p>
            <a:r>
              <a:rPr lang="en-US" altLang="ko-KR" dirty="0" err="1"/>
              <a:t>TextBox</a:t>
            </a:r>
            <a:endParaRPr lang="en-US" altLang="ko-KR" dirty="0"/>
          </a:p>
          <a:p>
            <a:r>
              <a:rPr lang="en-US" altLang="ko-KR" dirty="0"/>
              <a:t>Button</a:t>
            </a:r>
          </a:p>
          <a:p>
            <a:r>
              <a:rPr lang="en-US" altLang="ko-KR" dirty="0" err="1"/>
              <a:t>OpenFileDialog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77E0BE-04C7-4DB3-B05F-BCBE4DD6FEA6}"/>
              </a:ext>
            </a:extLst>
          </p:cNvPr>
          <p:cNvCxnSpPr>
            <a:cxnSpLocks/>
          </p:cNvCxnSpPr>
          <p:nvPr/>
        </p:nvCxnSpPr>
        <p:spPr>
          <a:xfrm flipH="1">
            <a:off x="6657358" y="2998039"/>
            <a:ext cx="460489" cy="65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5D5984-1058-4336-A9F0-FF75C096AE8D}"/>
              </a:ext>
            </a:extLst>
          </p:cNvPr>
          <p:cNvCxnSpPr>
            <a:cxnSpLocks/>
          </p:cNvCxnSpPr>
          <p:nvPr/>
        </p:nvCxnSpPr>
        <p:spPr>
          <a:xfrm flipH="1" flipV="1">
            <a:off x="6059389" y="1727965"/>
            <a:ext cx="992674" cy="8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136E82-5D5E-43AA-AF5C-96FE94D3C93D}"/>
              </a:ext>
            </a:extLst>
          </p:cNvPr>
          <p:cNvCxnSpPr>
            <a:cxnSpLocks/>
          </p:cNvCxnSpPr>
          <p:nvPr/>
        </p:nvCxnSpPr>
        <p:spPr>
          <a:xfrm flipH="1">
            <a:off x="5704219" y="2238699"/>
            <a:ext cx="1347844" cy="39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1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2ECA-AA70-484B-9893-1AE0DBD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UI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AA01-AA60-4B0B-B88F-849926FB9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가장 간단한 </a:t>
            </a:r>
            <a:r>
              <a:rPr lang="ko-KR" altLang="en-US" dirty="0" err="1">
                <a:hlinkClick r:id="rId2"/>
              </a:rPr>
              <a:t>윈폼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- (csharpstudy.com)</a:t>
            </a:r>
            <a:endParaRPr lang="en-US" altLang="ko-KR" dirty="0"/>
          </a:p>
          <a:p>
            <a:pPr lvl="1"/>
            <a:r>
              <a:rPr lang="en-US" altLang="ko-KR" dirty="0"/>
              <a:t>Button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/>
            <a:r>
              <a:rPr lang="en-US" altLang="ko-KR" dirty="0" err="1"/>
              <a:t>ComboBox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/>
            <a:r>
              <a:rPr lang="en-US" altLang="ko-KR" dirty="0" err="1"/>
              <a:t>ListView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/>
            <a:r>
              <a:rPr lang="en-US" altLang="ko-KR" dirty="0" err="1"/>
              <a:t>PictureBox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/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</p:spTree>
    <p:extLst>
      <p:ext uri="{BB962C8B-B14F-4D97-AF65-F5344CB8AC3E}">
        <p14:creationId xmlns:p14="http://schemas.microsoft.com/office/powerpoint/2010/main" val="3092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3C6A-93A4-486F-BEAE-F999398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24597-13F1-4AF1-9F60-2FCCE588C9AA}"/>
              </a:ext>
            </a:extLst>
          </p:cNvPr>
          <p:cNvSpPr txBox="1"/>
          <p:nvPr/>
        </p:nvSpPr>
        <p:spPr>
          <a:xfrm>
            <a:off x="6415330" y="3245337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고려사항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marL="177800" indent="-177800">
              <a:buClr>
                <a:srgbClr val="008000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프로그래밍 언어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marL="177800" indent="-177800">
              <a:buClr>
                <a:srgbClr val="008000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프로그래밍 난이도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439DD6-97B8-42EA-9973-EA720192110C}"/>
              </a:ext>
            </a:extLst>
          </p:cNvPr>
          <p:cNvSpPr/>
          <p:nvPr/>
        </p:nvSpPr>
        <p:spPr>
          <a:xfrm>
            <a:off x="2655169" y="3500189"/>
            <a:ext cx="2481315" cy="5410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래픽 24" descr="커서 단색으로 채워진">
            <a:extLst>
              <a:ext uri="{FF2B5EF4-FFF2-40B4-BE49-F238E27FC236}">
                <a16:creationId xmlns:a16="http://schemas.microsoft.com/office/drawing/2014/main" id="{2C1775CD-9949-4078-85B7-62044BD33917}"/>
              </a:ext>
            </a:extLst>
          </p:cNvPr>
          <p:cNvSpPr/>
          <p:nvPr/>
        </p:nvSpPr>
        <p:spPr>
          <a:xfrm>
            <a:off x="5416972" y="2805426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002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190</Words>
  <Application>Microsoft Office PowerPoint</Application>
  <PresentationFormat>화면 슬라이드 쇼(16:9)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EF_다이어리</vt:lpstr>
      <vt:lpstr>강원교육모두 Bold</vt:lpstr>
      <vt:lpstr>강원교육새음 Medium</vt:lpstr>
      <vt:lpstr>맑은 고딕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Day1</vt:lpstr>
      <vt:lpstr>Tutorial – Day2</vt:lpstr>
      <vt:lpstr>WinForm UI 프로그래밍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3</cp:revision>
  <dcterms:modified xsi:type="dcterms:W3CDTF">2022-11-04T00:46:01Z</dcterms:modified>
</cp:coreProperties>
</file>