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6" r:id="rId3"/>
    <p:sldId id="290" r:id="rId4"/>
    <p:sldId id="283" r:id="rId5"/>
    <p:sldId id="288" r:id="rId6"/>
    <p:sldId id="291" r:id="rId7"/>
    <p:sldId id="293" r:id="rId8"/>
    <p:sldId id="292" r:id="rId9"/>
    <p:sldId id="294" r:id="rId10"/>
    <p:sldId id="28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80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40611-C3C9-4AFA-8C71-5C8CAC2712BC}" v="190" dt="2022-11-09T01:22:0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 varScale="1">
        <p:scale>
          <a:sx n="145" d="100"/>
          <a:sy n="145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F4A40611-C3C9-4AFA-8C71-5C8CAC2712BC}"/>
    <pc:docChg chg="undo redo custSel addSld delSld modSld">
      <pc:chgData name="천해철(Haechul Chun) 부장 (주)두산 퓨얼셀 파워" userId="608fe64a-3531-441a-adb4-33b79ce6c65b" providerId="ADAL" clId="{F4A40611-C3C9-4AFA-8C71-5C8CAC2712BC}" dt="2022-11-09T01:22:05.058" v="2504" actId="20577"/>
      <pc:docMkLst>
        <pc:docMk/>
      </pc:docMkLst>
      <pc:sldChg chg="modSp mod">
        <pc:chgData name="천해철(Haechul Chun) 부장 (주)두산 퓨얼셀 파워" userId="608fe64a-3531-441a-adb4-33b79ce6c65b" providerId="ADAL" clId="{F4A40611-C3C9-4AFA-8C71-5C8CAC2712BC}" dt="2022-11-08T23:31:14.878" v="0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F4A40611-C3C9-4AFA-8C71-5C8CAC2712BC}" dt="2022-11-08T23:31:14.878" v="0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천해철(Haechul Chun) 부장 (주)두산 퓨얼셀 파워" userId="608fe64a-3531-441a-adb4-33b79ce6c65b" providerId="ADAL" clId="{F4A40611-C3C9-4AFA-8C71-5C8CAC2712BC}" dt="2022-11-08T23:44:25.358" v="87" actId="478"/>
        <pc:sldMkLst>
          <pc:docMk/>
          <pc:sldMk cId="498119929" sldId="283"/>
        </pc:sldMkLst>
        <pc:spChg chg="add del mod">
          <ac:chgData name="천해철(Haechul Chun) 부장 (주)두산 퓨얼셀 파워" userId="608fe64a-3531-441a-adb4-33b79ce6c65b" providerId="ADAL" clId="{F4A40611-C3C9-4AFA-8C71-5C8CAC2712BC}" dt="2022-11-08T23:44:25.358" v="87" actId="478"/>
          <ac:spMkLst>
            <pc:docMk/>
            <pc:sldMk cId="498119929" sldId="283"/>
            <ac:spMk id="12" creationId="{BE834DD7-1D28-4176-8385-BBA98B3EF2E7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35:45.119" v="77" actId="20577"/>
          <ac:spMkLst>
            <pc:docMk/>
            <pc:sldMk cId="498119929" sldId="283"/>
            <ac:spMk id="13" creationId="{E65BA05A-FC41-400F-9876-B3B751BAA43C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1.858" v="79" actId="571"/>
          <ac:spMkLst>
            <pc:docMk/>
            <pc:sldMk cId="498119929" sldId="283"/>
            <ac:spMk id="14" creationId="{4B523ABA-DF6E-4B18-97F3-994C477B8113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8.492" v="85" actId="20577"/>
          <ac:spMkLst>
            <pc:docMk/>
            <pc:sldMk cId="498119929" sldId="283"/>
            <ac:spMk id="15" creationId="{6B68549F-C8F8-4944-AC94-135786608B81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17.357" v="86" actId="571"/>
          <ac:spMkLst>
            <pc:docMk/>
            <pc:sldMk cId="498119929" sldId="283"/>
            <ac:spMk id="16" creationId="{2B1BA91F-4253-46F8-86D3-38AE286147E4}"/>
          </ac:spMkLst>
        </pc:spChg>
      </pc:sldChg>
      <pc:sldChg chg="del">
        <pc:chgData name="천해철(Haechul Chun) 부장 (주)두산 퓨얼셀 파워" userId="608fe64a-3531-441a-adb4-33b79ce6c65b" providerId="ADAL" clId="{F4A40611-C3C9-4AFA-8C71-5C8CAC2712BC}" dt="2022-11-08T23:31:47.882" v="3" actId="47"/>
        <pc:sldMkLst>
          <pc:docMk/>
          <pc:sldMk cId="661016187" sldId="284"/>
        </pc:sldMkLst>
      </pc:sldChg>
      <pc:sldChg chg="add del">
        <pc:chgData name="천해철(Haechul Chun) 부장 (주)두산 퓨얼셀 파워" userId="608fe64a-3531-441a-adb4-33b79ce6c65b" providerId="ADAL" clId="{F4A40611-C3C9-4AFA-8C71-5C8CAC2712BC}" dt="2022-11-09T01:03:05.986" v="1751" actId="47"/>
        <pc:sldMkLst>
          <pc:docMk/>
          <pc:sldMk cId="642500292" sldId="287"/>
        </pc:sldMkLst>
      </pc:sldChg>
      <pc:sldChg chg="addSp modSp mod">
        <pc:chgData name="천해철(Haechul Chun) 부장 (주)두산 퓨얼셀 파워" userId="608fe64a-3531-441a-adb4-33b79ce6c65b" providerId="ADAL" clId="{F4A40611-C3C9-4AFA-8C71-5C8CAC2712BC}" dt="2022-11-09T01:19:15.115" v="2491" actId="20577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F4A40611-C3C9-4AFA-8C71-5C8CAC2712BC}" dt="2022-11-09T01:04:09.103" v="1767" actId="20577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1:18:27.055" v="2464" actId="207"/>
          <ac:spMkLst>
            <pc:docMk/>
            <pc:sldMk cId="309276225" sldId="289"/>
            <ac:spMk id="3" creationId="{39D7AA01-AA60-4B0B-B88F-849926FB93E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9:15.115" v="2491" actId="20577"/>
          <ac:spMkLst>
            <pc:docMk/>
            <pc:sldMk cId="309276225" sldId="289"/>
            <ac:spMk id="4" creationId="{7DCCE7A3-466C-49AD-9FC7-E9189748221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8:32.090" v="2478" actId="1038"/>
          <ac:spMkLst>
            <pc:docMk/>
            <pc:sldMk cId="309276225" sldId="289"/>
            <ac:spMk id="5" creationId="{523CBDA8-3368-40B8-88A7-9B24BB240A70}"/>
          </ac:spMkLst>
        </pc:spChg>
      </pc:sldChg>
      <pc:sldChg chg="modSp mod">
        <pc:chgData name="천해철(Haechul Chun) 부장 (주)두산 퓨얼셀 파워" userId="608fe64a-3531-441a-adb4-33b79ce6c65b" providerId="ADAL" clId="{F4A40611-C3C9-4AFA-8C71-5C8CAC2712BC}" dt="2022-11-08T23:31:35.117" v="2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F4A40611-C3C9-4AFA-8C71-5C8CAC2712BC}" dt="2022-11-08T23:31:35.117" v="2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addSp delSp modSp new mod">
        <pc:chgData name="천해철(Haechul Chun) 부장 (주)두산 퓨얼셀 파워" userId="608fe64a-3531-441a-adb4-33b79ce6c65b" providerId="ADAL" clId="{F4A40611-C3C9-4AFA-8C71-5C8CAC2712BC}" dt="2022-11-09T01:22:05.058" v="2504" actId="20577"/>
        <pc:sldMkLst>
          <pc:docMk/>
          <pc:sldMk cId="673756756" sldId="291"/>
        </pc:sldMkLst>
        <pc:spChg chg="mod">
          <ac:chgData name="천해철(Haechul Chun) 부장 (주)두산 퓨얼셀 파워" userId="608fe64a-3531-441a-adb4-33b79ce6c65b" providerId="ADAL" clId="{F4A40611-C3C9-4AFA-8C71-5C8CAC2712BC}" dt="2022-11-08T23:32:26.030" v="24" actId="5793"/>
          <ac:spMkLst>
            <pc:docMk/>
            <pc:sldMk cId="673756756" sldId="291"/>
            <ac:spMk id="2" creationId="{0F75C6A9-3705-4E29-BE3A-542AFB190C29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8T23:44:35.681" v="88" actId="478"/>
          <ac:spMkLst>
            <pc:docMk/>
            <pc:sldMk cId="673756756" sldId="291"/>
            <ac:spMk id="3" creationId="{12D8E890-5C4D-4CDF-8C53-967BDE023BA8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9:21.880" v="123" actId="20577"/>
          <ac:spMkLst>
            <pc:docMk/>
            <pc:sldMk cId="673756756" sldId="291"/>
            <ac:spMk id="8" creationId="{1B980B43-0069-465C-8B7F-9EA8D876D1B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02:47.719" v="1750" actId="1076"/>
          <ac:spMkLst>
            <pc:docMk/>
            <pc:sldMk cId="673756756" sldId="291"/>
            <ac:spMk id="9" creationId="{12CC93E6-1F40-4455-A372-5EF48430471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22:05.058" v="2504" actId="20577"/>
          <ac:spMkLst>
            <pc:docMk/>
            <pc:sldMk cId="673756756" sldId="291"/>
            <ac:spMk id="11" creationId="{753DE25D-0DEC-40CB-A757-D3F4DF98870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5" creationId="{8DE7BABA-31DD-4061-8E87-F4A3B4759DD1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7" creationId="{4222D0F9-7D8B-4E47-9297-8BC1863AB4D9}"/>
          </ac:picMkLst>
        </pc:picChg>
      </pc:sldChg>
      <pc:sldChg chg="addSp delSp modSp new mod chgLayout">
        <pc:chgData name="천해철(Haechul Chun) 부장 (주)두산 퓨얼셀 파워" userId="608fe64a-3531-441a-adb4-33b79ce6c65b" providerId="ADAL" clId="{F4A40611-C3C9-4AFA-8C71-5C8CAC2712BC}" dt="2022-11-09T00:28:03.306" v="724" actId="1076"/>
        <pc:sldMkLst>
          <pc:docMk/>
          <pc:sldMk cId="1546612331" sldId="292"/>
        </pc:sldMkLst>
        <pc:spChg chg="mod ord">
          <ac:chgData name="천해철(Haechul Chun) 부장 (주)두산 퓨얼셀 파워" userId="608fe64a-3531-441a-adb4-33b79ce6c65b" providerId="ADAL" clId="{F4A40611-C3C9-4AFA-8C71-5C8CAC2712BC}" dt="2022-11-09T00:27:23.963" v="711" actId="700"/>
          <ac:spMkLst>
            <pc:docMk/>
            <pc:sldMk cId="1546612331" sldId="292"/>
            <ac:spMk id="2" creationId="{E10F67DD-DE1E-4F16-BDE3-0154566F9957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9T00:21:25.899" v="687" actId="478"/>
          <ac:spMkLst>
            <pc:docMk/>
            <pc:sldMk cId="1546612331" sldId="292"/>
            <ac:spMk id="3" creationId="{F2DA94C9-8660-447F-9106-F0B1663B7B0A}"/>
          </ac:spMkLst>
        </pc:spChg>
        <pc:spChg chg="add mod ord">
          <ac:chgData name="천해철(Haechul Chun) 부장 (주)두산 퓨얼셀 파워" userId="608fe64a-3531-441a-adb4-33b79ce6c65b" providerId="ADAL" clId="{F4A40611-C3C9-4AFA-8C71-5C8CAC2712BC}" dt="2022-11-09T00:27:57.321" v="722" actId="20577"/>
          <ac:spMkLst>
            <pc:docMk/>
            <pc:sldMk cId="1546612331" sldId="292"/>
            <ac:spMk id="5" creationId="{F002C8DE-A5E4-4D37-9BA1-F8EEF7D82879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28:03.306" v="724" actId="1076"/>
          <ac:picMkLst>
            <pc:docMk/>
            <pc:sldMk cId="1546612331" sldId="292"/>
            <ac:picMk id="4" creationId="{163FA1A8-F961-45B0-920D-9FF82712E422}"/>
          </ac:picMkLst>
        </pc:picChg>
        <pc:picChg chg="add del">
          <ac:chgData name="천해철(Haechul Chun) 부장 (주)두산 퓨얼셀 파워" userId="608fe64a-3531-441a-adb4-33b79ce6c65b" providerId="ADAL" clId="{F4A40611-C3C9-4AFA-8C71-5C8CAC2712BC}" dt="2022-11-09T00:21:32.993" v="691"/>
          <ac:picMkLst>
            <pc:docMk/>
            <pc:sldMk cId="1546612331" sldId="292"/>
            <ac:picMk id="1026" creationId="{BD6B3A42-8438-46B4-9874-172571647E74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09:12.327" v="686" actId="207"/>
        <pc:sldMkLst>
          <pc:docMk/>
          <pc:sldMk cId="218286311" sldId="293"/>
        </pc:sldMkLst>
        <pc:spChg chg="mod">
          <ac:chgData name="천해철(Haechul Chun) 부장 (주)두산 퓨얼셀 파워" userId="608fe64a-3531-441a-adb4-33b79ce6c65b" providerId="ADAL" clId="{F4A40611-C3C9-4AFA-8C71-5C8CAC2712BC}" dt="2022-11-08T23:51:25.194" v="162" actId="20577"/>
          <ac:spMkLst>
            <pc:docMk/>
            <pc:sldMk cId="218286311" sldId="293"/>
            <ac:spMk id="2" creationId="{1619251C-1C5A-4B0F-A24E-446B0C0FB519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09:12.327" v="686" actId="207"/>
          <ac:spMkLst>
            <pc:docMk/>
            <pc:sldMk cId="218286311" sldId="293"/>
            <ac:spMk id="3" creationId="{71E9AB6C-9851-4801-9799-27CA44172537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56:03.680" v="373" actId="1076"/>
          <ac:picMkLst>
            <pc:docMk/>
            <pc:sldMk cId="218286311" sldId="293"/>
            <ac:picMk id="5" creationId="{3A4C687A-CCB1-4F4C-965A-585B0B979562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55:25.364" v="372" actId="1076"/>
          <ac:picMkLst>
            <pc:docMk/>
            <pc:sldMk cId="218286311" sldId="293"/>
            <ac:picMk id="7" creationId="{E37536B3-1733-4A26-AFAD-3FB5B7C8D351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49:54.656" v="910" actId="14100"/>
        <pc:sldMkLst>
          <pc:docMk/>
          <pc:sldMk cId="2169872401" sldId="294"/>
        </pc:sldMkLst>
        <pc:spChg chg="mod">
          <ac:chgData name="천해철(Haechul Chun) 부장 (주)두산 퓨얼셀 파워" userId="608fe64a-3531-441a-adb4-33b79ce6c65b" providerId="ADAL" clId="{F4A40611-C3C9-4AFA-8C71-5C8CAC2712BC}" dt="2022-11-09T00:40:54.617" v="735" actId="20577"/>
          <ac:spMkLst>
            <pc:docMk/>
            <pc:sldMk cId="2169872401" sldId="294"/>
            <ac:spMk id="2" creationId="{AC1A46E6-EB2F-41F9-834D-A80720AB95CB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49:43.456" v="908"/>
          <ac:spMkLst>
            <pc:docMk/>
            <pc:sldMk cId="2169872401" sldId="294"/>
            <ac:spMk id="3" creationId="{A6670BDD-867D-4D58-958F-4CF0E42A289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49:54.656" v="910" actId="14100"/>
          <ac:picMkLst>
            <pc:docMk/>
            <pc:sldMk cId="2169872401" sldId="294"/>
            <ac:picMk id="2050" creationId="{2C3730B2-CD96-4960-906E-620B322BEF5F}"/>
          </ac:picMkLst>
        </pc:picChg>
      </pc:sldChg>
    </pc:docChg>
  </pc:docChgLst>
  <pc:docChgLst>
    <pc:chgData name="천해철(Haechul Chun) 부장 (주)두산 퓨얼셀 파워" userId="608fe64a-3531-441a-adb4-33b79ce6c65b" providerId="ADAL" clId="{548CF8DE-F1A8-41FB-BC5F-6CEDA285615C}"/>
    <pc:docChg chg="undo custSel addSld delSld modSld sldOrd">
      <pc:chgData name="천해철(Haechul Chun) 부장 (주)두산 퓨얼셀 파워" userId="608fe64a-3531-441a-adb4-33b79ce6c65b" providerId="ADAL" clId="{548CF8DE-F1A8-41FB-BC5F-6CEDA285615C}" dt="2022-11-04T00:45:57.877" v="946" actId="1076"/>
      <pc:docMkLst>
        <pc:docMk/>
      </pc:docMkLst>
      <pc:sldChg chg="modSp mod">
        <pc:chgData name="천해철(Haechul Chun) 부장 (주)두산 퓨얼셀 파워" userId="608fe64a-3531-441a-adb4-33b79ce6c65b" providerId="ADAL" clId="{548CF8DE-F1A8-41FB-BC5F-6CEDA285615C}" dt="2022-11-01T05:15:59.793" v="1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548CF8DE-F1A8-41FB-BC5F-6CEDA285615C}" dt="2022-11-01T05:15:59.793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00331447" sldId="278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2190601980" sldId="279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93300639" sldId="280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683223407" sldId="281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508088543" sldId="282"/>
        </pc:sldMkLst>
      </pc:sldChg>
      <pc:sldChg chg="addSp delSp modSp mod">
        <pc:chgData name="천해철(Haechul Chun) 부장 (주)두산 퓨얼셀 파워" userId="608fe64a-3531-441a-adb4-33b79ce6c65b" providerId="ADAL" clId="{548CF8DE-F1A8-41FB-BC5F-6CEDA285615C}" dt="2022-11-02T01:58:29.199" v="435" actId="14100"/>
        <pc:sldMkLst>
          <pc:docMk/>
          <pc:sldMk cId="661016187" sldId="284"/>
        </pc:sldMkLst>
        <pc:spChg chg="del mod">
          <ac:chgData name="천해철(Haechul Chun) 부장 (주)두산 퓨얼셀 파워" userId="608fe64a-3531-441a-adb4-33b79ce6c65b" providerId="ADAL" clId="{548CF8DE-F1A8-41FB-BC5F-6CEDA285615C}" dt="2022-11-01T05:21:18.672" v="34" actId="478"/>
          <ac:spMkLst>
            <pc:docMk/>
            <pc:sldMk cId="661016187" sldId="284"/>
            <ac:spMk id="3" creationId="{0FEF520A-C97F-4F54-BB25-FB9A922691AE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4" creationId="{2F01AC4E-F25E-4CAC-8B44-E50517E0765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5" creationId="{B1001334-6C6F-478E-BD4C-7758190F08A3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6" creationId="{49471D35-4C41-4B20-A104-A7BC94AC80EC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7" creationId="{E6F4E1E0-89E2-4DF4-B71D-D55AB1F3C6C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8" creationId="{21F0B0BF-2B04-43A8-A4D7-7A8E349E0BA0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9" creationId="{30ED6EE7-ED35-4611-A3D5-1E808754064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0" creationId="{FEB20F77-4C4B-40E2-A66D-A6167AC51BAF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1" creationId="{691C4394-8842-49B5-BD86-6197DDFC64B8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6:20:33.543" v="95" actId="14100"/>
          <ac:spMkLst>
            <pc:docMk/>
            <pc:sldMk cId="661016187" sldId="284"/>
            <ac:spMk id="24" creationId="{F0FED8DA-0D35-40A8-B671-D9366FDC5633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1T05:21:03.709" v="32" actId="14100"/>
          <ac:picMkLst>
            <pc:docMk/>
            <pc:sldMk cId="661016187" sldId="284"/>
            <ac:picMk id="12" creationId="{EA90B62A-3F98-4F52-8EAD-C095CD4875E5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18:11.776" v="20" actId="1076"/>
          <ac:picMkLst>
            <pc:docMk/>
            <pc:sldMk cId="661016187" sldId="284"/>
            <ac:picMk id="20" creationId="{72D01B28-0116-45C3-B891-4F4938531097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21:04.782" v="33" actId="1076"/>
          <ac:picMkLst>
            <pc:docMk/>
            <pc:sldMk cId="661016187" sldId="284"/>
            <ac:picMk id="22" creationId="{F16EC2F9-8D4A-41E4-8F80-1AD670EF63C2}"/>
          </ac:picMkLst>
        </pc:picChg>
        <pc:cxnChg chg="add mod">
          <ac:chgData name="천해철(Haechul Chun) 부장 (주)두산 퓨얼셀 파워" userId="608fe64a-3531-441a-adb4-33b79ce6c65b" providerId="ADAL" clId="{548CF8DE-F1A8-41FB-BC5F-6CEDA285615C}" dt="2022-11-02T01:58:23.781" v="434" actId="14100"/>
          <ac:cxnSpMkLst>
            <pc:docMk/>
            <pc:sldMk cId="661016187" sldId="284"/>
            <ac:cxnSpMk id="7" creationId="{A477E0BE-04C7-4DB3-B05F-BCBE4DD6FEA6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29.199" v="435" actId="14100"/>
          <ac:cxnSpMkLst>
            <pc:docMk/>
            <pc:sldMk cId="661016187" sldId="284"/>
            <ac:cxnSpMk id="10" creationId="{FC5D5984-1058-4336-A9F0-FF75C096AE8D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13.797" v="431" actId="14100"/>
          <ac:cxnSpMkLst>
            <pc:docMk/>
            <pc:sldMk cId="661016187" sldId="284"/>
            <ac:cxnSpMk id="13" creationId="{BC136E82-5D5E-43AA-AF5C-96FE94D3C93D}"/>
          </ac:cxnSpMkLst>
        </pc:cxnChg>
        <pc:cxnChg chg="add del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4" creationId="{5C53812B-5E4C-4DEF-A2E7-69D5F970D07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5" creationId="{9EEC0C54-5809-4E19-B633-B6E4B4C4369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7" creationId="{FEC3A0A1-B317-46FC-A5F3-74010F1EEA2B}"/>
          </ac:cxnSpMkLst>
        </pc:cxn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482449114" sldId="285"/>
        </pc:sldMkLst>
      </pc:sldChg>
      <pc:sldChg chg="ord">
        <pc:chgData name="천해철(Haechul Chun) 부장 (주)두산 퓨얼셀 파워" userId="608fe64a-3531-441a-adb4-33b79ce6c65b" providerId="ADAL" clId="{548CF8DE-F1A8-41FB-BC5F-6CEDA285615C}" dt="2022-11-01T06:19:44.951" v="89"/>
        <pc:sldMkLst>
          <pc:docMk/>
          <pc:sldMk cId="1149608321" sldId="286"/>
        </pc:sldMkLst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4T00:45:57.877" v="946" actId="1076"/>
        <pc:sldMkLst>
          <pc:docMk/>
          <pc:sldMk cId="642500292" sldId="287"/>
        </pc:sldMkLst>
        <pc:spChg chg="mod">
          <ac:chgData name="천해철(Haechul Chun) 부장 (주)두산 퓨얼셀 파워" userId="608fe64a-3531-441a-adb4-33b79ce6c65b" providerId="ADAL" clId="{548CF8DE-F1A8-41FB-BC5F-6CEDA285615C}" dt="2022-11-02T01:47:04.034" v="248" actId="20577"/>
          <ac:spMkLst>
            <pc:docMk/>
            <pc:sldMk cId="642500292" sldId="287"/>
            <ac:spMk id="2" creationId="{C2D03C6A-93A4-486F-BEAE-F9993982E2A7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1T05:21:52.879" v="37" actId="478"/>
          <ac:spMkLst>
            <pc:docMk/>
            <pc:sldMk cId="642500292" sldId="287"/>
            <ac:spMk id="3" creationId="{AE603A6B-64FC-4719-A227-3E5559777F6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1:50.722" v="36"/>
          <ac:spMkLst>
            <pc:docMk/>
            <pc:sldMk cId="642500292" sldId="287"/>
            <ac:spMk id="4" creationId="{9DD24597-13F1-4AF1-9F60-2FCCE588C9AA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2:35.858" v="40" actId="1076"/>
          <ac:spMkLst>
            <pc:docMk/>
            <pc:sldMk cId="642500292" sldId="287"/>
            <ac:spMk id="6" creationId="{68439DD6-97B8-42EA-9973-EA720192110C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4T00:45:57.877" v="946" actId="1076"/>
          <ac:spMkLst>
            <pc:docMk/>
            <pc:sldMk cId="642500292" sldId="287"/>
            <ac:spMk id="7" creationId="{2C1775CD-9949-4078-85B7-62044BD33917}"/>
          </ac:spMkLst>
        </pc:spChg>
        <pc:picChg chg="add del mod">
          <ac:chgData name="천해철(Haechul Chun) 부장 (주)두산 퓨얼셀 파워" userId="608fe64a-3531-441a-adb4-33b79ce6c65b" providerId="ADAL" clId="{548CF8DE-F1A8-41FB-BC5F-6CEDA285615C}" dt="2022-11-04T00:45:53.645" v="945" actId="478"/>
          <ac:picMkLst>
            <pc:docMk/>
            <pc:sldMk cId="642500292" sldId="287"/>
            <ac:picMk id="5" creationId="{556A9768-79DC-49AB-852A-570DA998F8B4}"/>
          </ac:picMkLst>
        </pc:picChg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2T01:46:56.493" v="246" actId="6549"/>
        <pc:sldMkLst>
          <pc:docMk/>
          <pc:sldMk cId="1669622738" sldId="288"/>
        </pc:sldMkLst>
        <pc:spChg chg="mod">
          <ac:chgData name="천해철(Haechul Chun) 부장 (주)두산 퓨얼셀 파워" userId="608fe64a-3531-441a-adb4-33b79ce6c65b" providerId="ADAL" clId="{548CF8DE-F1A8-41FB-BC5F-6CEDA285615C}" dt="2022-11-02T01:46:56.493" v="246" actId="6549"/>
          <ac:spMkLst>
            <pc:docMk/>
            <pc:sldMk cId="1669622738" sldId="288"/>
            <ac:spMk id="2" creationId="{6EC66383-1FDB-4EB0-8B82-7CF9AC6CEA82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2T01:07:10.881" v="96" actId="478"/>
          <ac:spMkLst>
            <pc:docMk/>
            <pc:sldMk cId="1669622738" sldId="288"/>
            <ac:spMk id="3" creationId="{0391000F-AF32-47E7-A6C6-4B7DC976AFE3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10:21.463" v="188" actId="20577"/>
          <ac:spMkLst>
            <pc:docMk/>
            <pc:sldMk cId="1669622738" sldId="288"/>
            <ac:spMk id="7" creationId="{022E8F61-3205-4169-AE30-CFA5599D274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36.205" v="208" actId="1035"/>
          <ac:spMkLst>
            <pc:docMk/>
            <pc:sldMk cId="1669622738" sldId="288"/>
            <ac:spMk id="12" creationId="{C9477D45-651E-4019-A0D2-B6B1F25D4077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42.797" v="221" actId="20577"/>
          <ac:spMkLst>
            <pc:docMk/>
            <pc:sldMk cId="1669622738" sldId="288"/>
            <ac:spMk id="13" creationId="{5D601F9F-58EF-4040-87BB-1FC67AB9B146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57.239" v="241" actId="1037"/>
          <ac:spMkLst>
            <pc:docMk/>
            <pc:sldMk cId="1669622738" sldId="288"/>
            <ac:spMk id="14" creationId="{E7B71548-8FC8-4132-90EA-9DE8B4E7F487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5" creationId="{2A90D32E-2AF2-4943-9A28-1D3442780D9D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6" creationId="{E1C5BCF2-3523-4E77-993A-BE6C25FCFABA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8" creationId="{3FADD201-24A2-42E9-82A4-A181D25719F5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0" creationId="{FC647863-3B1B-465A-833D-FACA767A5A90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1" creationId="{A36AEC72-198E-4901-A4AC-156E1A04159B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5" creationId="{8AC602B6-0040-4D7F-A152-68171ABCD113}"/>
          </ac:picMkLst>
        </pc:picChg>
        <pc:cxnChg chg="add">
          <ac:chgData name="천해철(Haechul Chun) 부장 (주)두산 퓨얼셀 파워" userId="608fe64a-3531-441a-adb4-33b79ce6c65b" providerId="ADAL" clId="{548CF8DE-F1A8-41FB-BC5F-6CEDA285615C}" dt="2022-11-02T01:10:31.367" v="189" actId="11529"/>
          <ac:cxnSpMkLst>
            <pc:docMk/>
            <pc:sldMk cId="1669622738" sldId="288"/>
            <ac:cxnSpMk id="9" creationId="{D62187AF-D5E8-4840-BF2D-83A3D7849AA8}"/>
          </ac:cxnSpMkLst>
        </pc:cxnChg>
      </pc:sldChg>
      <pc:sldChg chg="modSp new mod">
        <pc:chgData name="천해철(Haechul Chun) 부장 (주)두산 퓨얼셀 파워" userId="608fe64a-3531-441a-adb4-33b79ce6c65b" providerId="ADAL" clId="{548CF8DE-F1A8-41FB-BC5F-6CEDA285615C}" dt="2022-11-02T01:53:57.158" v="421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548CF8DE-F1A8-41FB-BC5F-6CEDA285615C}" dt="2022-11-02T01:50:36.339" v="282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1:53:57.158" v="421"/>
          <ac:spMkLst>
            <pc:docMk/>
            <pc:sldMk cId="309276225" sldId="289"/>
            <ac:spMk id="3" creationId="{39D7AA01-AA60-4B0B-B88F-849926FB93E9}"/>
          </ac:spMkLst>
        </pc:spChg>
      </pc:sldChg>
      <pc:sldChg chg="modSp new mod">
        <pc:chgData name="천해철(Haechul Chun) 부장 (주)두산 퓨얼셀 파워" userId="608fe64a-3531-441a-adb4-33b79ce6c65b" providerId="ADAL" clId="{548CF8DE-F1A8-41FB-BC5F-6CEDA285615C}" dt="2022-11-02T02:12:02.487" v="943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548CF8DE-F1A8-41FB-BC5F-6CEDA285615C}" dt="2022-11-02T02:06:38.948" v="476"/>
          <ac:spMkLst>
            <pc:docMk/>
            <pc:sldMk cId="1382277763" sldId="290"/>
            <ac:spMk id="2" creationId="{D876FA6D-8999-4ABD-A5C0-D17C9F758B12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2:12:02.487" v="943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new del">
        <pc:chgData name="천해철(Haechul Chun) 부장 (주)두산 퓨얼셀 파워" userId="608fe64a-3531-441a-adb4-33b79ce6c65b" providerId="ADAL" clId="{548CF8DE-F1A8-41FB-BC5F-6CEDA285615C}" dt="2022-11-02T01:57:34.668" v="423" actId="47"/>
        <pc:sldMkLst>
          <pc:docMk/>
          <pc:sldMk cId="192007300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●"/>
              <a:defRPr/>
            </a:lvl1pPr>
            <a:lvl2pPr marL="803275" lvl="1" indent="-3175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Wingdings" panose="05000000000000000000" pitchFamily="2" charset="2"/>
              <a:buChar char="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400"/>
              </a:spcBef>
              <a:spcAft>
                <a:spcPts val="400"/>
              </a:spcAft>
              <a:buSzPts val="1800"/>
              <a:buChar char="●"/>
            </a:pPr>
            <a:r>
              <a:rPr lang="ko-KR" altLang="en-US" dirty="0"/>
              <a:t>첫</a:t>
            </a:r>
          </a:p>
          <a:p>
            <a:pPr marL="803275" lvl="1">
              <a:buSzPts val="1400"/>
              <a:buFont typeface="Wingdings" panose="05000000000000000000" pitchFamily="2" charset="2"/>
              <a:buChar char=""/>
            </a:pPr>
            <a:r>
              <a:rPr lang="ko-KR" altLang="en-US" dirty="0"/>
              <a:t>두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lang="ko-KR" altLang="en-US" sz="1800" b="0" i="0" u="none" strike="noStrike" cap="none" dirty="0" smtClean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L="720000" marR="0" lvl="1" indent="-317500" algn="l" rtl="0">
        <a:lnSpc>
          <a:spcPct val="100000"/>
        </a:lnSpc>
        <a:spcBef>
          <a:spcPts val="400"/>
        </a:spcBef>
        <a:spcAft>
          <a:spcPts val="400"/>
        </a:spcAft>
        <a:buClr>
          <a:srgbClr val="000000"/>
        </a:buClr>
        <a:buFont typeface="Arial"/>
        <a:defRPr lang="ko-KR" altLang="en-US" sz="1600" b="0" i="0" u="none" strike="noStrike" cap="none" dirty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C%23/%EB%AC%B8%EB%B2%95" TargetMode="External"/><Relationship Id="rId7" Type="http://schemas.openxmlformats.org/officeDocument/2006/relationships/hyperlink" Target="https://www.youtube.com/playlist?list=PLO56HZSjrPTB4NxAsEP8HRk6YKBDLbp7m" TargetMode="External"/><Relationship Id="rId2" Type="http://schemas.openxmlformats.org/officeDocument/2006/relationships/hyperlink" Target="https://learn.microsoft.com/ko-kr/dotnet/deskto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flearn.com/course/c-%ED%94%84%EB%A1%9C%EA%B7%B8%EB%9E%98%EB%B0%8D" TargetMode="External"/><Relationship Id="rId5" Type="http://schemas.openxmlformats.org/officeDocument/2006/relationships/hyperlink" Target="https://www.inflearn.com/course/c-%EC%B4%88%EB%B3%B4-%EA%B0%95%EC%A2%8C-%EC%98%88%EC%A0%9C%EB%A1%9C-%EB%B0%B0%EC%9A%B0%EB%8A%94-c" TargetMode="External"/><Relationship Id="rId4" Type="http://schemas.openxmlformats.org/officeDocument/2006/relationships/hyperlink" Target="http://www.csharpstudy.com/Defaul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uruchun/sim-tools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ko-kr/dotnet/desktop/winforms/controls/datagridview-control-windows-form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data.dataview" TargetMode="External"/><Relationship Id="rId2" Type="http://schemas.openxmlformats.org/officeDocument/2006/relationships/hyperlink" Target="https://learn.microsoft.com/ko-kr/dotnet/api/system.data.datatabl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69138"/>
                </a:solidFill>
              </a:rPr>
              <a:t>Windows App </a:t>
            </a:r>
            <a:r>
              <a:rPr lang="ko-KR" altLang="en-US" dirty="0">
                <a:solidFill>
                  <a:srgbClr val="E69138"/>
                </a:solidFill>
              </a:rPr>
              <a:t>만들기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400" b="1" dirty="0">
                <a:solidFill>
                  <a:srgbClr val="666666"/>
                </a:solidFill>
              </a:rPr>
              <a:t>C#-Day3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B06CE-A760-4D43-8F18-B90084AA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2" y="917941"/>
            <a:ext cx="852933" cy="852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81F85-CCBF-4B0D-B5CE-CFA5F0D1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96" y="917941"/>
            <a:ext cx="758087" cy="852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2ECA-AA70-484B-9893-1AE0DBD8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DataSource</a:t>
            </a:r>
            <a:r>
              <a:rPr lang="en-US" altLang="ko-KR" dirty="0"/>
              <a:t>, </a:t>
            </a:r>
            <a:r>
              <a:rPr lang="en-US" altLang="ko-KR" dirty="0" err="1"/>
              <a:t>DataBindings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AA01-AA60-4B0B-B88F-849926FB9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16878"/>
          </a:xfrm>
        </p:spPr>
        <p:txBody>
          <a:bodyPr/>
          <a:lstStyle/>
          <a:p>
            <a:r>
              <a:rPr lang="ko-KR" altLang="en-US" dirty="0"/>
              <a:t>바인딩</a:t>
            </a:r>
            <a:r>
              <a:rPr lang="en-US" altLang="ko-KR" dirty="0"/>
              <a:t>: UI Control</a:t>
            </a:r>
            <a:r>
              <a:rPr lang="ko-KR" altLang="en-US" dirty="0"/>
              <a:t>을 외부 변수와 연결하는 것</a:t>
            </a:r>
            <a:endParaRPr lang="en-US" altLang="ko-KR" dirty="0"/>
          </a:p>
          <a:p>
            <a:pPr lvl="1"/>
            <a:r>
              <a:rPr lang="ko-KR" altLang="en-US" dirty="0"/>
              <a:t>체크박스 컨트롤을 </a:t>
            </a:r>
            <a:r>
              <a:rPr lang="en-US" altLang="ko-KR" dirty="0"/>
              <a:t>‘Checked’ </a:t>
            </a:r>
            <a:r>
              <a:rPr lang="ko-KR" altLang="en-US" dirty="0"/>
              <a:t>변수</a:t>
            </a:r>
            <a:r>
              <a:rPr lang="en-US" altLang="ko-KR" dirty="0"/>
              <a:t>(Data)</a:t>
            </a:r>
            <a:r>
              <a:rPr lang="ko-KR" altLang="en-US" dirty="0"/>
              <a:t>에 바인딩하면 </a:t>
            </a:r>
            <a:r>
              <a:rPr lang="en-US" altLang="ko-KR" dirty="0"/>
              <a:t>Checked </a:t>
            </a:r>
            <a:r>
              <a:rPr lang="ko-KR" altLang="en-US" dirty="0"/>
              <a:t>변수로 체크상태를 읽고 쓸 수 있음</a:t>
            </a:r>
            <a:endParaRPr lang="en-US" altLang="ko-KR" dirty="0"/>
          </a:p>
          <a:p>
            <a:pPr lvl="1"/>
            <a:r>
              <a:rPr lang="en-US" altLang="ko-KR" dirty="0" err="1"/>
              <a:t>WinForm</a:t>
            </a:r>
            <a:r>
              <a:rPr lang="ko-KR" altLang="en-US" dirty="0"/>
              <a:t>은 </a:t>
            </a:r>
            <a:r>
              <a:rPr lang="en-US" altLang="ko-KR" dirty="0"/>
              <a:t>Binding</a:t>
            </a:r>
            <a:r>
              <a:rPr lang="ko-KR" altLang="en-US" dirty="0"/>
              <a:t>을 사용하기에 쉽지 않아서 컨트롤에 직접 접근하는 것이 일반적임</a:t>
            </a:r>
            <a:endParaRPr lang="en-US" altLang="ko-KR" dirty="0"/>
          </a:p>
          <a:p>
            <a:pPr lvl="1"/>
            <a:r>
              <a:rPr lang="en-US" altLang="ko-KR" dirty="0"/>
              <a:t>WPF</a:t>
            </a:r>
            <a:r>
              <a:rPr lang="ko-KR" altLang="en-US" dirty="0"/>
              <a:t>는 기본적으로 모든 컨트롤이 </a:t>
            </a:r>
            <a:r>
              <a:rPr lang="en-US" altLang="ko-KR" dirty="0"/>
              <a:t>Data</a:t>
            </a:r>
            <a:r>
              <a:rPr lang="ko-KR" altLang="en-US" dirty="0"/>
              <a:t>에 바인딩됨</a:t>
            </a:r>
            <a:endParaRPr lang="en-US" altLang="ko-KR" dirty="0"/>
          </a:p>
          <a:p>
            <a:pPr lvl="1"/>
            <a:r>
              <a:rPr lang="ko-KR" altLang="en-US" dirty="0"/>
              <a:t>바인딩하는 이유</a:t>
            </a:r>
            <a:r>
              <a:rPr lang="en-US" altLang="ko-KR" dirty="0"/>
              <a:t>: </a:t>
            </a:r>
            <a:r>
              <a:rPr lang="ko-KR" altLang="en-US" dirty="0"/>
              <a:t>내부적으로 </a:t>
            </a:r>
            <a:r>
              <a:rPr lang="ko-KR" altLang="en-US" dirty="0">
                <a:solidFill>
                  <a:srgbClr val="0099FF"/>
                </a:solidFill>
              </a:rPr>
              <a:t>데이터가 변경되면 자동으로 </a:t>
            </a:r>
            <a:r>
              <a:rPr lang="en-US" altLang="ko-KR" dirty="0"/>
              <a:t>UI</a:t>
            </a:r>
            <a:r>
              <a:rPr lang="ko-KR" altLang="en-US" dirty="0"/>
              <a:t>의 상태도 변경됨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를 조작하면 </a:t>
            </a:r>
            <a:r>
              <a:rPr lang="ko-KR" altLang="en-US" dirty="0">
                <a:solidFill>
                  <a:srgbClr val="0099FF"/>
                </a:solidFill>
              </a:rPr>
              <a:t>자동으로</a:t>
            </a:r>
            <a:r>
              <a:rPr lang="ko-KR" altLang="en-US" dirty="0"/>
              <a:t> 데이터도 변경됨 </a:t>
            </a:r>
            <a:r>
              <a:rPr lang="en-US" altLang="ko-KR" dirty="0"/>
              <a:t>(</a:t>
            </a:r>
            <a:r>
              <a:rPr lang="ko-KR" altLang="en-US" dirty="0"/>
              <a:t>이벤트 </a:t>
            </a:r>
            <a:r>
              <a:rPr lang="ko-KR" altLang="en-US" dirty="0" err="1"/>
              <a:t>핸들러의</a:t>
            </a:r>
            <a:r>
              <a:rPr lang="ko-KR" altLang="en-US" dirty="0"/>
              <a:t> 구현</a:t>
            </a:r>
            <a:r>
              <a:rPr lang="en-US" altLang="ko-KR" dirty="0"/>
              <a:t>, </a:t>
            </a:r>
            <a:r>
              <a:rPr lang="ko-KR" altLang="en-US" dirty="0"/>
              <a:t>타이머에 의한 주기적인 화면 업데이트 불필요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참고</a:t>
            </a:r>
            <a:r>
              <a:rPr lang="en-US" altLang="ko-KR" dirty="0"/>
              <a:t>: MVC,</a:t>
            </a:r>
            <a:r>
              <a:rPr lang="ko-KR" altLang="en-US" dirty="0"/>
              <a:t> </a:t>
            </a:r>
            <a:r>
              <a:rPr lang="en-US" altLang="ko-KR" dirty="0"/>
              <a:t>MVVM</a:t>
            </a:r>
            <a:r>
              <a:rPr lang="ko-KR" altLang="en-US" dirty="0"/>
              <a:t> 디자인 패턴</a:t>
            </a:r>
            <a:endParaRPr lang="en-US" altLang="ko-KR" dirty="0"/>
          </a:p>
          <a:p>
            <a:r>
              <a:rPr lang="en-US" altLang="ko-KR" dirty="0" err="1"/>
              <a:t>DataGridView</a:t>
            </a:r>
            <a:r>
              <a:rPr lang="ko-KR" altLang="en-US" dirty="0"/>
              <a:t>에 </a:t>
            </a:r>
            <a:r>
              <a:rPr lang="en-US" altLang="ko-KR" dirty="0" err="1"/>
              <a:t>DataTable</a:t>
            </a:r>
            <a:r>
              <a:rPr lang="ko-KR" altLang="en-US" dirty="0"/>
              <a:t>을 바인딩</a:t>
            </a:r>
            <a:endParaRPr lang="en-US" altLang="ko-KR" dirty="0"/>
          </a:p>
          <a:p>
            <a:pPr lvl="1"/>
            <a:r>
              <a:rPr lang="en-US" altLang="ko-KR" dirty="0" err="1"/>
              <a:t>DataSource</a:t>
            </a:r>
            <a:r>
              <a:rPr lang="ko-KR" altLang="en-US" dirty="0"/>
              <a:t>에 </a:t>
            </a:r>
            <a:r>
              <a:rPr lang="en-US" altLang="ko-KR" dirty="0" err="1"/>
              <a:t>DataTable</a:t>
            </a:r>
            <a:r>
              <a:rPr lang="ko-KR" altLang="en-US" dirty="0"/>
              <a:t>을 지정함</a:t>
            </a:r>
            <a:endParaRPr lang="en-US" altLang="ko-KR" dirty="0"/>
          </a:p>
          <a:p>
            <a:pPr lvl="1"/>
            <a:r>
              <a:rPr lang="en-US" altLang="ko-KR" dirty="0" err="1"/>
              <a:t>DataTable</a:t>
            </a:r>
            <a:r>
              <a:rPr lang="ko-KR" altLang="en-US" dirty="0"/>
              <a:t>에 필터나 조건을 적용해서 바인딩하려면 </a:t>
            </a:r>
            <a:r>
              <a:rPr lang="en-US" altLang="ko-KR" dirty="0" err="1"/>
              <a:t>DataView</a:t>
            </a:r>
            <a:r>
              <a:rPr lang="ko-KR" altLang="en-US" dirty="0"/>
              <a:t>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CE7A3-466C-49AD-9FC7-E9189748221F}"/>
              </a:ext>
            </a:extLst>
          </p:cNvPr>
          <p:cNvSpPr txBox="1"/>
          <p:nvPr/>
        </p:nvSpPr>
        <p:spPr>
          <a:xfrm>
            <a:off x="5056340" y="2340917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Notify(Changed) Event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CBDA8-3368-40B8-88A7-9B24BB240A70}"/>
              </a:ext>
            </a:extLst>
          </p:cNvPr>
          <p:cNvSpPr txBox="1"/>
          <p:nvPr/>
        </p:nvSpPr>
        <p:spPr>
          <a:xfrm>
            <a:off x="160400" y="29017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Command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9ADB-E453-4CC2-92A1-FC337BC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C#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학습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0075-89E5-48EE-82E2-F28853FA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97143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/>
              <a:t>웹페이지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.NET</a:t>
            </a:r>
            <a:r>
              <a:rPr lang="ko-KR" altLang="en-US" dirty="0">
                <a:hlinkClick r:id="rId2"/>
              </a:rPr>
              <a:t>용 </a:t>
            </a:r>
            <a:r>
              <a:rPr lang="en-US" altLang="ko-KR" dirty="0">
                <a:hlinkClick r:id="rId2"/>
              </a:rPr>
              <a:t>Windows Forms </a:t>
            </a:r>
            <a:r>
              <a:rPr lang="ko-KR" altLang="en-US" dirty="0">
                <a:hlinkClick r:id="rId2"/>
              </a:rPr>
              <a:t>및 </a:t>
            </a:r>
            <a:r>
              <a:rPr lang="en-US" altLang="ko-KR" dirty="0">
                <a:hlinkClick r:id="rId2"/>
              </a:rPr>
              <a:t>WPF</a:t>
            </a:r>
            <a:r>
              <a:rPr lang="ko-KR" altLang="en-US" dirty="0">
                <a:hlinkClick r:id="rId2"/>
              </a:rPr>
              <a:t>의 데스크톱 가이드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C#/</a:t>
            </a:r>
            <a:r>
              <a:rPr lang="ko-KR" altLang="en-US" dirty="0">
                <a:hlinkClick r:id="rId3"/>
              </a:rPr>
              <a:t>문법 </a:t>
            </a:r>
            <a:r>
              <a:rPr lang="en-US" altLang="ko-KR" dirty="0">
                <a:hlinkClick r:id="rId3"/>
              </a:rPr>
              <a:t>– </a:t>
            </a:r>
            <a:r>
              <a:rPr lang="ko-KR" altLang="en-US" dirty="0">
                <a:hlinkClick r:id="rId3"/>
              </a:rPr>
              <a:t>나무위키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C# </a:t>
            </a:r>
            <a:r>
              <a:rPr lang="ko-KR" altLang="en-US" dirty="0">
                <a:hlinkClick r:id="rId4"/>
              </a:rPr>
              <a:t>프로그래밍 배우기 </a:t>
            </a:r>
            <a:r>
              <a:rPr lang="en-US" altLang="ko-KR" dirty="0">
                <a:hlinkClick r:id="rId4"/>
              </a:rPr>
              <a:t>(csharpstudy.com)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[</a:t>
            </a:r>
            <a:r>
              <a:rPr lang="ko-KR" altLang="en-US" dirty="0">
                <a:hlinkClick r:id="rId5"/>
              </a:rPr>
              <a:t>무료</a:t>
            </a:r>
            <a:r>
              <a:rPr lang="en-US" altLang="ko-KR" dirty="0">
                <a:hlinkClick r:id="rId5"/>
              </a:rPr>
              <a:t>] [C# </a:t>
            </a:r>
            <a:r>
              <a:rPr lang="ko-KR" altLang="en-US" dirty="0">
                <a:hlinkClick r:id="rId5"/>
              </a:rPr>
              <a:t>초보 강좌</a:t>
            </a:r>
            <a:r>
              <a:rPr lang="en-US" altLang="ko-KR" dirty="0">
                <a:hlinkClick r:id="rId5"/>
              </a:rPr>
              <a:t>] </a:t>
            </a:r>
            <a:r>
              <a:rPr lang="ko-KR" altLang="en-US" dirty="0">
                <a:hlinkClick r:id="rId5"/>
              </a:rPr>
              <a:t>예제로 배우는 </a:t>
            </a:r>
            <a:r>
              <a:rPr lang="en-US" altLang="ko-KR" dirty="0">
                <a:hlinkClick r:id="rId5"/>
              </a:rPr>
              <a:t>C# (inflearn.com)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</a:t>
            </a:r>
            <a:r>
              <a:rPr lang="en-US" altLang="ko-KR" dirty="0">
                <a:hlinkClick r:id="rId6"/>
              </a:rPr>
              <a:t>] C# </a:t>
            </a:r>
            <a:r>
              <a:rPr lang="ko-KR" altLang="en-US" dirty="0">
                <a:hlinkClick r:id="rId6"/>
              </a:rPr>
              <a:t>프로그래밍 </a:t>
            </a:r>
            <a:r>
              <a:rPr lang="en-US" altLang="ko-KR" dirty="0">
                <a:hlinkClick r:id="rId6"/>
              </a:rPr>
              <a:t>(inflearn.com)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C# </a:t>
            </a:r>
            <a:r>
              <a:rPr lang="ko-KR" altLang="en-US" dirty="0">
                <a:hlinkClick r:id="rId7"/>
              </a:rPr>
              <a:t>교과서 마스터하기 </a:t>
            </a:r>
            <a:r>
              <a:rPr lang="en-US" altLang="ko-KR" dirty="0">
                <a:hlinkClick r:id="rId7"/>
              </a:rPr>
              <a:t>- Microsoft MVP</a:t>
            </a:r>
            <a:r>
              <a:rPr lang="ko-KR" altLang="en-US" dirty="0">
                <a:hlinkClick r:id="rId7"/>
              </a:rPr>
              <a:t> 저자 </a:t>
            </a:r>
            <a:r>
              <a:rPr lang="ko-KR" altLang="en-US" dirty="0" err="1">
                <a:hlinkClick r:id="rId7"/>
              </a:rPr>
              <a:t>직강</a:t>
            </a:r>
            <a:r>
              <a:rPr lang="en-US" altLang="ko-KR" dirty="0">
                <a:hlinkClick r:id="rId7"/>
              </a:rPr>
              <a:t> - YouTube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6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FA6D-8999-4ABD-A5C0-D17C9F75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092FC-8B81-4BFC-9049-5205D5DFC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개발환경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APP </a:t>
            </a:r>
            <a:r>
              <a:rPr lang="ko-KR" altLang="en-US" dirty="0"/>
              <a:t>만들기</a:t>
            </a:r>
            <a:r>
              <a:rPr lang="en-US" altLang="ko-KR" dirty="0"/>
              <a:t>(Text </a:t>
            </a:r>
            <a:r>
              <a:rPr lang="ko-KR" altLang="en-US" dirty="0"/>
              <a:t>파일 읽어서 보여주기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 그리기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ko-KR" altLang="en-US" dirty="0">
                <a:highlight>
                  <a:srgbClr val="FFFF00"/>
                </a:highlight>
              </a:rPr>
              <a:t>주</a:t>
            </a:r>
            <a:r>
              <a:rPr lang="en-US" altLang="ko-KR" dirty="0">
                <a:highlight>
                  <a:srgbClr val="FFFF00"/>
                </a:highlight>
              </a:rPr>
              <a:t>: Cogen </a:t>
            </a:r>
            <a:r>
              <a:rPr lang="ko-KR" altLang="en-US" dirty="0">
                <a:highlight>
                  <a:srgbClr val="FFFF00"/>
                </a:highlight>
              </a:rPr>
              <a:t>시뮬레이터 화면과 데이터 연결하기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시뮬레이터와 연료전지 제어기 통신하기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차트에 데이터 연결하기</a:t>
            </a:r>
          </a:p>
        </p:txBody>
      </p:sp>
    </p:spTree>
    <p:extLst>
      <p:ext uri="{BB962C8B-B14F-4D97-AF65-F5344CB8AC3E}">
        <p14:creationId xmlns:p14="http://schemas.microsoft.com/office/powerpoint/2010/main" val="13822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F13-5947-4A9B-B0C4-6F10031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41BD-62B1-49D1-B4DB-90613075CE93}"/>
              </a:ext>
            </a:extLst>
          </p:cNvPr>
          <p:cNvSpPr/>
          <p:nvPr/>
        </p:nvSpPr>
        <p:spPr>
          <a:xfrm>
            <a:off x="1822223" y="1624867"/>
            <a:ext cx="5295624" cy="2899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38018-016B-4FFE-968A-D7AA3EBA4F4E}"/>
              </a:ext>
            </a:extLst>
          </p:cNvPr>
          <p:cNvSpPr/>
          <p:nvPr/>
        </p:nvSpPr>
        <p:spPr>
          <a:xfrm>
            <a:off x="2802406" y="1861689"/>
            <a:ext cx="2447171" cy="2368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61C54-BB15-479E-9E79-6621119DE4E6}"/>
              </a:ext>
            </a:extLst>
          </p:cNvPr>
          <p:cNvSpPr txBox="1"/>
          <p:nvPr/>
        </p:nvSpPr>
        <p:spPr>
          <a:xfrm>
            <a:off x="2249818" y="18262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D959CF-6A74-4EE8-9B46-295FD1AF8334}"/>
              </a:ext>
            </a:extLst>
          </p:cNvPr>
          <p:cNvSpPr/>
          <p:nvPr/>
        </p:nvSpPr>
        <p:spPr>
          <a:xfrm>
            <a:off x="5341675" y="1861689"/>
            <a:ext cx="309185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1940C0-0415-4C05-8D41-D95D6AB9E710}"/>
              </a:ext>
            </a:extLst>
          </p:cNvPr>
          <p:cNvSpPr/>
          <p:nvPr/>
        </p:nvSpPr>
        <p:spPr>
          <a:xfrm>
            <a:off x="5742958" y="1861689"/>
            <a:ext cx="967028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740F7-6ED1-4FFC-84CC-B2ACA1346927}"/>
              </a:ext>
            </a:extLst>
          </p:cNvPr>
          <p:cNvSpPr/>
          <p:nvPr/>
        </p:nvSpPr>
        <p:spPr>
          <a:xfrm>
            <a:off x="2387965" y="2407698"/>
            <a:ext cx="4322021" cy="1888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0146F-6A7B-4353-92AE-8B99D30563B9}"/>
              </a:ext>
            </a:extLst>
          </p:cNvPr>
          <p:cNvSpPr txBox="1"/>
          <p:nvPr/>
        </p:nvSpPr>
        <p:spPr>
          <a:xfrm>
            <a:off x="4066295" y="29708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 내용 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48900D-327F-4F0A-BDA7-15684E57BAE6}"/>
              </a:ext>
            </a:extLst>
          </p:cNvPr>
          <p:cNvSpPr/>
          <p:nvPr/>
        </p:nvSpPr>
        <p:spPr>
          <a:xfrm>
            <a:off x="1822223" y="1381139"/>
            <a:ext cx="5295624" cy="24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Day1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BA05A-FC41-400F-9876-B3B751BAA43C}"/>
              </a:ext>
            </a:extLst>
          </p:cNvPr>
          <p:cNvSpPr txBox="1"/>
          <p:nvPr/>
        </p:nvSpPr>
        <p:spPr>
          <a:xfrm>
            <a:off x="6046945" y="1867679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Button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8549F-C8F8-4944-AC94-135786608B81}"/>
              </a:ext>
            </a:extLst>
          </p:cNvPr>
          <p:cNvSpPr txBox="1"/>
          <p:nvPr/>
        </p:nvSpPr>
        <p:spPr>
          <a:xfrm>
            <a:off x="2096803" y="1895986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Label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BA91F-4253-46F8-86D3-38AE286147E4}"/>
              </a:ext>
            </a:extLst>
          </p:cNvPr>
          <p:cNvSpPr txBox="1"/>
          <p:nvPr/>
        </p:nvSpPr>
        <p:spPr>
          <a:xfrm>
            <a:off x="3613721" y="1725806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TextBox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1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6383-1FDB-4EB0-8B82-7CF9AC6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D32E-2AF2-4943-9A28-1D344278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86" y="1195079"/>
            <a:ext cx="5698404" cy="34202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C5BCF2-3523-4E77-993A-BE6C25FC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9" y="1195079"/>
            <a:ext cx="1675138" cy="34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E8F61-3205-4169-AE30-CFA5599D274E}"/>
              </a:ext>
            </a:extLst>
          </p:cNvPr>
          <p:cNvSpPr txBox="1"/>
          <p:nvPr/>
        </p:nvSpPr>
        <p:spPr>
          <a:xfrm>
            <a:off x="5031698" y="7795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도형이 없어서 버튼으로 대체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187AF-D5E8-4840-BF2D-83A3D7849AA8}"/>
              </a:ext>
            </a:extLst>
          </p:cNvPr>
          <p:cNvCxnSpPr/>
          <p:nvPr/>
        </p:nvCxnSpPr>
        <p:spPr>
          <a:xfrm flipV="1">
            <a:off x="4572000" y="1195079"/>
            <a:ext cx="651988" cy="159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477D45-651E-4019-A0D2-B6B1F25D4077}"/>
              </a:ext>
            </a:extLst>
          </p:cNvPr>
          <p:cNvSpPr txBox="1"/>
          <p:nvPr/>
        </p:nvSpPr>
        <p:spPr>
          <a:xfrm>
            <a:off x="7128838" y="1180591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ComboBox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01F9F-58EF-4040-87BB-1FC67AB9B146}"/>
              </a:ext>
            </a:extLst>
          </p:cNvPr>
          <p:cNvSpPr txBox="1"/>
          <p:nvPr/>
        </p:nvSpPr>
        <p:spPr>
          <a:xfrm>
            <a:off x="7003551" y="220966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ListView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1548-8FC8-4132-90EA-9DE8B4E7F487}"/>
              </a:ext>
            </a:extLst>
          </p:cNvPr>
          <p:cNvSpPr txBox="1"/>
          <p:nvPr/>
        </p:nvSpPr>
        <p:spPr>
          <a:xfrm>
            <a:off x="5233958" y="394842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PictureBox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35" y="1229796"/>
            <a:ext cx="5677345" cy="3381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22D0F9-7D8B-4E47-9297-8BC1863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3" y="1229796"/>
            <a:ext cx="1679541" cy="338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80B43-0069-465C-8B7F-9EA8D876D1BF}"/>
              </a:ext>
            </a:extLst>
          </p:cNvPr>
          <p:cNvSpPr txBox="1"/>
          <p:nvPr/>
        </p:nvSpPr>
        <p:spPr>
          <a:xfrm>
            <a:off x="7003551" y="22096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DataGridView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9" name="그래픽 24" descr="커서 단색으로 채워진">
            <a:extLst>
              <a:ext uri="{FF2B5EF4-FFF2-40B4-BE49-F238E27FC236}">
                <a16:creationId xmlns:a16="http://schemas.microsoft.com/office/drawing/2014/main" id="{12CC93E6-1F40-4455-A372-5EF484304719}"/>
              </a:ext>
            </a:extLst>
          </p:cNvPr>
          <p:cNvSpPr/>
          <p:nvPr/>
        </p:nvSpPr>
        <p:spPr>
          <a:xfrm>
            <a:off x="1621225" y="2671325"/>
            <a:ext cx="292479" cy="292674"/>
          </a:xfrm>
          <a:custGeom>
            <a:avLst/>
            <a:gdLst>
              <a:gd name="connsiteX0" fmla="*/ 292479 w 292479"/>
              <a:gd name="connsiteY0" fmla="*/ 246160 h 292674"/>
              <a:gd name="connsiteX1" fmla="*/ 186907 w 292479"/>
              <a:gd name="connsiteY1" fmla="*/ 140640 h 292674"/>
              <a:gd name="connsiteX2" fmla="*/ 279936 w 292479"/>
              <a:gd name="connsiteY2" fmla="*/ 107140 h 292674"/>
              <a:gd name="connsiteX3" fmla="*/ 285613 w 292479"/>
              <a:gd name="connsiteY3" fmla="*/ 95518 h 292674"/>
              <a:gd name="connsiteX4" fmla="*/ 279936 w 292479"/>
              <a:gd name="connsiteY4" fmla="*/ 89841 h 292674"/>
              <a:gd name="connsiteX5" fmla="*/ 11878 w 292479"/>
              <a:gd name="connsiteY5" fmla="*/ 470 h 292674"/>
              <a:gd name="connsiteX6" fmla="*/ 8899 w 292479"/>
              <a:gd name="connsiteY6" fmla="*/ 0 h 292674"/>
              <a:gd name="connsiteX7" fmla="*/ 8899 w 292479"/>
              <a:gd name="connsiteY7" fmla="*/ 0 h 292674"/>
              <a:gd name="connsiteX8" fmla="*/ 2 w 292479"/>
              <a:gd name="connsiteY8" fmla="*/ 9287 h 292674"/>
              <a:gd name="connsiteX9" fmla="*/ 485 w 292479"/>
              <a:gd name="connsiteY9" fmla="*/ 12021 h 292674"/>
              <a:gd name="connsiteX10" fmla="*/ 89646 w 292479"/>
              <a:gd name="connsiteY10" fmla="*/ 280340 h 292674"/>
              <a:gd name="connsiteX11" fmla="*/ 101316 w 292479"/>
              <a:gd name="connsiteY11" fmla="*/ 285916 h 292674"/>
              <a:gd name="connsiteX12" fmla="*/ 106892 w 292479"/>
              <a:gd name="connsiteY12" fmla="*/ 280340 h 292674"/>
              <a:gd name="connsiteX13" fmla="*/ 140445 w 292479"/>
              <a:gd name="connsiteY13" fmla="*/ 187207 h 292674"/>
              <a:gd name="connsiteX14" fmla="*/ 245913 w 292479"/>
              <a:gd name="connsiteY14" fmla="*/ 292674 h 29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79" h="292674">
                <a:moveTo>
                  <a:pt x="292479" y="246160"/>
                </a:moveTo>
                <a:lnTo>
                  <a:pt x="186907" y="140640"/>
                </a:lnTo>
                <a:lnTo>
                  <a:pt x="279936" y="107140"/>
                </a:lnTo>
                <a:cubicBezTo>
                  <a:pt x="284713" y="105498"/>
                  <a:pt x="287255" y="100295"/>
                  <a:pt x="285613" y="95518"/>
                </a:cubicBezTo>
                <a:cubicBezTo>
                  <a:pt x="284697" y="92852"/>
                  <a:pt x="282602" y="90757"/>
                  <a:pt x="279936" y="89841"/>
                </a:cubicBezTo>
                <a:lnTo>
                  <a:pt x="11878" y="470"/>
                </a:lnTo>
                <a:cubicBezTo>
                  <a:pt x="10917" y="154"/>
                  <a:pt x="9911" y="-5"/>
                  <a:pt x="8899" y="0"/>
                </a:cubicBezTo>
                <a:lnTo>
                  <a:pt x="8899" y="0"/>
                </a:lnTo>
                <a:cubicBezTo>
                  <a:pt x="3877" y="108"/>
                  <a:pt x="-106" y="4265"/>
                  <a:pt x="2" y="9287"/>
                </a:cubicBezTo>
                <a:cubicBezTo>
                  <a:pt x="22" y="10218"/>
                  <a:pt x="185" y="11140"/>
                  <a:pt x="485" y="12021"/>
                </a:cubicBezTo>
                <a:lnTo>
                  <a:pt x="89646" y="280340"/>
                </a:lnTo>
                <a:cubicBezTo>
                  <a:pt x="91328" y="285103"/>
                  <a:pt x="96554" y="287599"/>
                  <a:pt x="101316" y="285916"/>
                </a:cubicBezTo>
                <a:cubicBezTo>
                  <a:pt x="103922" y="284995"/>
                  <a:pt x="105972" y="282946"/>
                  <a:pt x="106892" y="280340"/>
                </a:cubicBezTo>
                <a:lnTo>
                  <a:pt x="140445" y="187207"/>
                </a:lnTo>
                <a:lnTo>
                  <a:pt x="245913" y="292674"/>
                </a:lnTo>
                <a:close/>
              </a:path>
            </a:pathLst>
          </a:custGeom>
          <a:solidFill>
            <a:srgbClr val="FFC000"/>
          </a:solidFill>
          <a:ln w="5159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DE25D-0DEC-40CB-A757-D3F4DF988705}"/>
              </a:ext>
            </a:extLst>
          </p:cNvPr>
          <p:cNvSpPr txBox="1"/>
          <p:nvPr/>
        </p:nvSpPr>
        <p:spPr>
          <a:xfrm>
            <a:off x="4476612" y="7583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hlinkClick r:id="rId4"/>
              </a:rPr>
              <a:t>https://github.com/guruchun/sim-tools.git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75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9251C-1C5A-4B0F-A24E-446B0C0F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PictureBox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9AB6C-9851-4801-9799-27CA44172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PictureBox</a:t>
            </a:r>
            <a:r>
              <a:rPr lang="ko-KR" altLang="en-US" dirty="0"/>
              <a:t>의 이미지를 변경</a:t>
            </a:r>
            <a:endParaRPr lang="en-US" altLang="ko-KR" dirty="0"/>
          </a:p>
          <a:p>
            <a:pPr lvl="1"/>
            <a:r>
              <a:rPr lang="en-US" altLang="ko-KR" dirty="0" err="1"/>
              <a:t>PictureBox</a:t>
            </a:r>
            <a:r>
              <a:rPr lang="ko-KR" altLang="en-US" dirty="0"/>
              <a:t>에 적용할 이미지는 어디에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 err="1">
                <a:solidFill>
                  <a:srgbClr val="008000"/>
                </a:solidFill>
              </a:rPr>
              <a:t>Properties.Resources.XXX</a:t>
            </a:r>
            <a:endParaRPr lang="en-US" altLang="ko-KR" dirty="0">
              <a:solidFill>
                <a:srgbClr val="008000"/>
              </a:solidFill>
            </a:endParaRPr>
          </a:p>
          <a:p>
            <a:pPr lvl="1"/>
            <a:r>
              <a:rPr lang="ko-KR" altLang="en-US" dirty="0"/>
              <a:t>클릭할 때마다 </a:t>
            </a:r>
            <a:r>
              <a:rPr lang="en-US" altLang="ko-KR" dirty="0"/>
              <a:t>2</a:t>
            </a:r>
            <a:r>
              <a:rPr lang="ko-KR" altLang="en-US" dirty="0"/>
              <a:t> 종류의 이미지를 </a:t>
            </a:r>
            <a:r>
              <a:rPr lang="en-US" altLang="ko-KR" dirty="0"/>
              <a:t>Toggling </a:t>
            </a:r>
            <a:r>
              <a:rPr lang="ko-KR" altLang="en-US" dirty="0"/>
              <a:t>해보자</a:t>
            </a:r>
            <a:endParaRPr lang="en-US" altLang="ko-KR" dirty="0"/>
          </a:p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통신 상태</a:t>
            </a:r>
            <a:r>
              <a:rPr lang="en-US" altLang="ko-KR" dirty="0"/>
              <a:t>, </a:t>
            </a:r>
            <a:r>
              <a:rPr lang="ko-KR" altLang="en-US" dirty="0"/>
              <a:t>동작 상태 등을 이미지로 표현</a:t>
            </a:r>
            <a:endParaRPr lang="en-US" altLang="ko-KR" dirty="0"/>
          </a:p>
          <a:p>
            <a:pPr lvl="1"/>
            <a:r>
              <a:rPr lang="ko-KR" altLang="en-US" dirty="0"/>
              <a:t>주기적으로 이미지를 변경해서 </a:t>
            </a:r>
            <a:r>
              <a:rPr lang="ko-KR" altLang="en-US" dirty="0" err="1"/>
              <a:t>에니메이션</a:t>
            </a:r>
            <a:r>
              <a:rPr lang="ko-KR" altLang="en-US" dirty="0"/>
              <a:t> 효과를 줄 수 있음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여러 개의 프레임이라면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ImageAnimator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4C687A-CCB1-4F4C-965A-585B0B97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86" y="801667"/>
            <a:ext cx="1611360" cy="612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7536B3-1733-4A26-AFAD-3FB5B7C8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086" y="1402791"/>
            <a:ext cx="2951377" cy="20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F67DD-DE1E-4F16-BDE3-0154566F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DataGridView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2C8DE-A5E4-4D37-9BA1-F8EEF7D82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https://learn.microsoft.com/ko-kr/dotnet/desktop/winforms/controls/datagridview-control-windows-forms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FA1A8-F961-45B0-920D-9FF82712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2033741"/>
            <a:ext cx="7594624" cy="27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46E6-EB2F-41F9-834D-A80720AB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DataTable</a:t>
            </a:r>
            <a:r>
              <a:rPr lang="en-US" altLang="ko-KR" dirty="0"/>
              <a:t> &amp; </a:t>
            </a:r>
            <a:r>
              <a:rPr lang="en-US" altLang="ko-KR" dirty="0" err="1"/>
              <a:t>DataView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70BDD-867D-4D58-958F-4CF0E42A2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인터페이스용</a:t>
            </a:r>
            <a:r>
              <a:rPr lang="en-US" altLang="ko-KR" dirty="0"/>
              <a:t>(ADO)</a:t>
            </a:r>
            <a:r>
              <a:rPr lang="ko-KR" altLang="en-US" dirty="0"/>
              <a:t>으로 만들어졌으나 메모리</a:t>
            </a:r>
            <a:r>
              <a:rPr lang="en-US" altLang="ko-KR" dirty="0"/>
              <a:t>DB</a:t>
            </a:r>
            <a:r>
              <a:rPr lang="ko-KR" altLang="en-US" dirty="0"/>
              <a:t>로 사용하기에도 좋음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https://learn.microsoft.com/ko-kr/dotnet/api/system.data.datatable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3"/>
              </a:rPr>
              <a:t>https://learn.microsoft.com/ko-kr/dotnet/api/system.data.dataview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Filtering and Sorting with the DataView Manager - Filtering and Sorting in  ADO.NET - ADO.NET tutorial - developer Fusion">
            <a:extLst>
              <a:ext uri="{FF2B5EF4-FFF2-40B4-BE49-F238E27FC236}">
                <a16:creationId xmlns:a16="http://schemas.microsoft.com/office/drawing/2014/main" id="{2C3730B2-CD96-4960-906E-620B322B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5" y="2348495"/>
            <a:ext cx="3890150" cy="25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724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410</Words>
  <Application>Microsoft Office PowerPoint</Application>
  <PresentationFormat>화면 슬라이드 쇼(16:9)</PresentationFormat>
  <Paragraphs>62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EF_다이어리</vt:lpstr>
      <vt:lpstr>강원교육모두 Bold</vt:lpstr>
      <vt:lpstr>강원교육새음 Medium</vt:lpstr>
      <vt:lpstr>맑은 고딕</vt:lpstr>
      <vt:lpstr>Arial</vt:lpstr>
      <vt:lpstr>Wingdings</vt:lpstr>
      <vt:lpstr>Simple Light</vt:lpstr>
      <vt:lpstr>Windows App 만들기</vt:lpstr>
      <vt:lpstr>참고) C# 문법, 학습 자료</vt:lpstr>
      <vt:lpstr>학습 일정</vt:lpstr>
      <vt:lpstr>Tutorial – Day1</vt:lpstr>
      <vt:lpstr>Tutorial – Day2</vt:lpstr>
      <vt:lpstr>Tutorial – Day3</vt:lpstr>
      <vt:lpstr>PictureBox</vt:lpstr>
      <vt:lpstr>DataGridView</vt:lpstr>
      <vt:lpstr>DataTable &amp; DataView</vt:lpstr>
      <vt:lpstr>DataSource, DataBindings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3</cp:revision>
  <dcterms:modified xsi:type="dcterms:W3CDTF">2022-11-09T01:22:12Z</dcterms:modified>
</cp:coreProperties>
</file>