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6" r:id="rId3"/>
    <p:sldId id="290" r:id="rId4"/>
    <p:sldId id="283" r:id="rId5"/>
    <p:sldId id="288" r:id="rId6"/>
    <p:sldId id="292" r:id="rId7"/>
    <p:sldId id="293" r:id="rId8"/>
    <p:sldId id="291" r:id="rId9"/>
    <p:sldId id="29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59" d="100"/>
          <a:sy n="159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uruchun/sim-tools.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C#-Day5(Final)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12922"/>
            <a:ext cx="8520600" cy="371775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pPr lvl="1"/>
            <a:r>
              <a:rPr lang="en-US" altLang="ko-KR" dirty="0"/>
              <a:t>4-1: </a:t>
            </a:r>
            <a:r>
              <a:rPr lang="ko-KR" altLang="en-US" dirty="0"/>
              <a:t>시리얼통신으로 데이터 송수신하기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4-2: Cogen </a:t>
            </a:r>
            <a:r>
              <a:rPr lang="ko-KR" altLang="en-US" dirty="0">
                <a:highlight>
                  <a:srgbClr val="FFFF00"/>
                </a:highlight>
              </a:rPr>
              <a:t>송신 메시지 생성하기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수신 메시지 해석하기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One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Thing</a:t>
            </a:r>
          </a:p>
          <a:p>
            <a:pPr lvl="1"/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MDI,</a:t>
            </a:r>
            <a:r>
              <a:rPr lang="ko-KR" altLang="en-US" dirty="0"/>
              <a:t> </a:t>
            </a:r>
            <a:r>
              <a:rPr lang="en-US" altLang="ko-KR" dirty="0"/>
              <a:t>Logging, Network</a:t>
            </a:r>
          </a:p>
          <a:p>
            <a:pPr lvl="1"/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비동기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2" y="1392222"/>
            <a:ext cx="5677345" cy="3381676"/>
          </a:xfrm>
          <a:prstGeom prst="rect">
            <a:avLst/>
          </a:prstGeom>
        </p:spPr>
      </p:pic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7634036" y="2423664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7414275" y="297889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18905" y="2123055"/>
            <a:ext cx="1815131" cy="6394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2F5E5A-6548-4074-953E-53371622ABC8}"/>
              </a:ext>
            </a:extLst>
          </p:cNvPr>
          <p:cNvCxnSpPr>
            <a:cxnSpLocks/>
          </p:cNvCxnSpPr>
          <p:nvPr/>
        </p:nvCxnSpPr>
        <p:spPr>
          <a:xfrm flipV="1">
            <a:off x="4614111" y="2935054"/>
            <a:ext cx="3019925" cy="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2393A4-6E13-49A0-8CB8-2FB9E0AA5FC0}"/>
              </a:ext>
            </a:extLst>
          </p:cNvPr>
          <p:cNvSpPr txBox="1"/>
          <p:nvPr/>
        </p:nvSpPr>
        <p:spPr>
          <a:xfrm>
            <a:off x="6251566" y="2818810"/>
            <a:ext cx="11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컨트롤 이벤트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67CD-3787-462C-9681-C9F63006D308}"/>
              </a:ext>
            </a:extLst>
          </p:cNvPr>
          <p:cNvSpPr txBox="1"/>
          <p:nvPr/>
        </p:nvSpPr>
        <p:spPr>
          <a:xfrm>
            <a:off x="6251566" y="199339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바인딩에 의한 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양방향 업데이트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3147EC-0939-41B4-8079-471A10458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5" t="18535" r="18743" b="17385"/>
          <a:stretch/>
        </p:blipFill>
        <p:spPr>
          <a:xfrm>
            <a:off x="6643597" y="3498352"/>
            <a:ext cx="424966" cy="42836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A79F1F-F483-4147-9454-2D6A0C14CF9B}"/>
              </a:ext>
            </a:extLst>
          </p:cNvPr>
          <p:cNvCxnSpPr>
            <a:cxnSpLocks/>
          </p:cNvCxnSpPr>
          <p:nvPr/>
        </p:nvCxnSpPr>
        <p:spPr>
          <a:xfrm flipH="1">
            <a:off x="4572000" y="3059313"/>
            <a:ext cx="3030710" cy="71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21E655-322D-4516-ACEF-8FEBD56EE23D}"/>
              </a:ext>
            </a:extLst>
          </p:cNvPr>
          <p:cNvSpPr txBox="1"/>
          <p:nvPr/>
        </p:nvSpPr>
        <p:spPr>
          <a:xfrm>
            <a:off x="6251566" y="3185661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타이머 이벤트</a:t>
            </a:r>
          </a:p>
        </p:txBody>
      </p:sp>
    </p:spTree>
    <p:extLst>
      <p:ext uri="{BB962C8B-B14F-4D97-AF65-F5344CB8AC3E}">
        <p14:creationId xmlns:p14="http://schemas.microsoft.com/office/powerpoint/2010/main" val="58599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3" y="1392222"/>
            <a:ext cx="3987616" cy="2375199"/>
          </a:xfrm>
          <a:prstGeom prst="rect">
            <a:avLst/>
          </a:prstGeom>
        </p:spPr>
      </p:pic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5221705" y="1718777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5001944" y="227400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612" y="2057666"/>
            <a:ext cx="7450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ktop monitor plug | Free SVG">
            <a:extLst>
              <a:ext uri="{FF2B5EF4-FFF2-40B4-BE49-F238E27FC236}">
                <a16:creationId xmlns:a16="http://schemas.microsoft.com/office/drawing/2014/main" id="{0F277DB3-BFDB-4EDD-8BD8-15B37E26E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2" b="27895"/>
          <a:stretch/>
        </p:blipFill>
        <p:spPr bwMode="auto">
          <a:xfrm>
            <a:off x="7388893" y="3862399"/>
            <a:ext cx="10348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B61418-D29A-41FC-8A2F-9651082F97CC}"/>
              </a:ext>
            </a:extLst>
          </p:cNvPr>
          <p:cNvSpPr/>
          <p:nvPr/>
        </p:nvSpPr>
        <p:spPr>
          <a:xfrm>
            <a:off x="6270383" y="3029988"/>
            <a:ext cx="1212191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시리얼통신</a:t>
            </a:r>
            <a:endParaRPr lang="en-US" altLang="ko-KR" sz="1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처리기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45E506-FEC7-480B-868A-9ACDC20CB643}"/>
              </a:ext>
            </a:extLst>
          </p:cNvPr>
          <p:cNvCxnSpPr>
            <a:stCxn id="10" idx="3"/>
            <a:endCxn id="30" idx="0"/>
          </p:cNvCxnSpPr>
          <p:nvPr/>
        </p:nvCxnSpPr>
        <p:spPr>
          <a:xfrm>
            <a:off x="5965522" y="2057666"/>
            <a:ext cx="910957" cy="97232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9530A3E-35DD-4B32-A29E-E364991B9865}"/>
              </a:ext>
            </a:extLst>
          </p:cNvPr>
          <p:cNvCxnSpPr>
            <a:cxnSpLocks/>
            <a:stCxn id="30" idx="2"/>
            <a:endCxn id="1028" idx="1"/>
          </p:cNvCxnSpPr>
          <p:nvPr/>
        </p:nvCxnSpPr>
        <p:spPr>
          <a:xfrm rot="16200000" flipH="1">
            <a:off x="6831897" y="3536235"/>
            <a:ext cx="601579" cy="51241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52C55CC4-FC93-4996-A084-CD87A20A8527}"/>
              </a:ext>
            </a:extLst>
          </p:cNvPr>
          <p:cNvSpPr/>
          <p:nvPr/>
        </p:nvSpPr>
        <p:spPr>
          <a:xfrm>
            <a:off x="3389895" y="1925450"/>
            <a:ext cx="342900" cy="264429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C3AD209-A6A9-4CB4-A650-199FF653C6CA}"/>
              </a:ext>
            </a:extLst>
          </p:cNvPr>
          <p:cNvSpPr/>
          <p:nvPr/>
        </p:nvSpPr>
        <p:spPr>
          <a:xfrm>
            <a:off x="465788" y="1354347"/>
            <a:ext cx="4876540" cy="2046397"/>
          </a:xfrm>
          <a:prstGeom prst="roundRect">
            <a:avLst>
              <a:gd name="adj" fmla="val 778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COGEN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시뮬레이터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114D07-E831-4960-A5E1-E34AF79A32F3}"/>
              </a:ext>
            </a:extLst>
          </p:cNvPr>
          <p:cNvSpPr/>
          <p:nvPr/>
        </p:nvSpPr>
        <p:spPr>
          <a:xfrm>
            <a:off x="3690431" y="3585411"/>
            <a:ext cx="4665500" cy="924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Virtual Serial Port Emulator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DE25D-0DEC-40CB-A757-D3F4DF988705}"/>
              </a:ext>
            </a:extLst>
          </p:cNvPr>
          <p:cNvSpPr txBox="1"/>
          <p:nvPr/>
        </p:nvSpPr>
        <p:spPr>
          <a:xfrm>
            <a:off x="4476612" y="758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2"/>
              </a:rPr>
              <a:t>https://github.com/guruchun/sim-tools.git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</p:txBody>
      </p:sp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4038917" y="1718777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3804729" y="124409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3824" y="2057666"/>
            <a:ext cx="7450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ktop monitor plug | Free SVG">
            <a:extLst>
              <a:ext uri="{FF2B5EF4-FFF2-40B4-BE49-F238E27FC236}">
                <a16:creationId xmlns:a16="http://schemas.microsoft.com/office/drawing/2014/main" id="{0F277DB3-BFDB-4EDD-8BD8-15B37E26E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2" b="27895"/>
          <a:stretch/>
        </p:blipFill>
        <p:spPr bwMode="auto">
          <a:xfrm>
            <a:off x="3926957" y="3767421"/>
            <a:ext cx="10348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B61418-D29A-41FC-8A2F-9651082F97CC}"/>
              </a:ext>
            </a:extLst>
          </p:cNvPr>
          <p:cNvSpPr/>
          <p:nvPr/>
        </p:nvSpPr>
        <p:spPr>
          <a:xfrm>
            <a:off x="3804729" y="2761472"/>
            <a:ext cx="1212191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시리얼통신</a:t>
            </a:r>
            <a:endParaRPr lang="en-US" altLang="ko-KR" sz="1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처리기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45E506-FEC7-480B-868A-9ACDC20CB643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4228367" y="2579013"/>
            <a:ext cx="364918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9530A3E-35DD-4B32-A29E-E364991B98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4138683" y="3495279"/>
            <a:ext cx="544284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1D41D-20DA-4832-8C23-61EF6CD6068E}"/>
              </a:ext>
            </a:extLst>
          </p:cNvPr>
          <p:cNvSpPr/>
          <p:nvPr/>
        </p:nvSpPr>
        <p:spPr>
          <a:xfrm>
            <a:off x="6755732" y="1354347"/>
            <a:ext cx="1894195" cy="2046397"/>
          </a:xfrm>
          <a:prstGeom prst="roundRect">
            <a:avLst>
              <a:gd name="adj" fmla="val 778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연료전지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시뮬레이터</a:t>
            </a:r>
          </a:p>
        </p:txBody>
      </p:sp>
      <p:pic>
        <p:nvPicPr>
          <p:cNvPr id="29" name="Picture 4" descr="Desktop monitor plug | Free SVG">
            <a:extLst>
              <a:ext uri="{FF2B5EF4-FFF2-40B4-BE49-F238E27FC236}">
                <a16:creationId xmlns:a16="http://schemas.microsoft.com/office/drawing/2014/main" id="{E65D17EC-4C89-4038-B470-99A87E100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2" b="27895"/>
          <a:stretch/>
        </p:blipFill>
        <p:spPr bwMode="auto">
          <a:xfrm>
            <a:off x="7186847" y="3767421"/>
            <a:ext cx="10348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616D2D-DF07-4AD8-8963-5985C2D6C3F0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7520205" y="3583369"/>
            <a:ext cx="366677" cy="142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114DF0-E385-4626-8029-6E4C4AF212AE}"/>
              </a:ext>
            </a:extLst>
          </p:cNvPr>
          <p:cNvSpPr/>
          <p:nvPr/>
        </p:nvSpPr>
        <p:spPr>
          <a:xfrm>
            <a:off x="4961774" y="3926942"/>
            <a:ext cx="2225074" cy="162427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09C2D7D-7198-4928-9159-5738DF5E2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46" y="1547971"/>
            <a:ext cx="2381472" cy="14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78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237</Words>
  <Application>Microsoft Office PowerPoint</Application>
  <PresentationFormat>화면 슬라이드 쇼(16:9)</PresentationFormat>
  <Paragraphs>60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EF_다이어리</vt:lpstr>
      <vt:lpstr>강원교육모두 Bold</vt:lpstr>
      <vt:lpstr>강원교육새음 Medium</vt:lpstr>
      <vt:lpstr>맑은 고딕</vt:lpstr>
      <vt:lpstr>서울남산체 M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Day3.1</vt:lpstr>
      <vt:lpstr>Tutorial – Day3.2</vt:lpstr>
      <vt:lpstr>Tutorial – Day4</vt:lpstr>
      <vt:lpstr>Tutorial – Day5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8</cp:revision>
  <dcterms:modified xsi:type="dcterms:W3CDTF">2022-11-30T23:50:32Z</dcterms:modified>
</cp:coreProperties>
</file>