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7" d="100"/>
          <a:sy n="97" d="100"/>
        </p:scale>
        <p:origin x="513" y="7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FCFDF-8B85-4E14-B353-178A521E6F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44D6E2-2437-4FCD-9217-6BF2856461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904754-CEC7-4ECD-BDB5-AB4C66898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304FA-FE23-4901-9529-684F61E338EB}" type="datetimeFigureOut">
              <a:rPr lang="en-IN" smtClean="0"/>
              <a:t>18-04-2020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EAE2DB-40D1-482E-B8CF-DB4BE1815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A71456-9324-4A15-B306-808887B60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F17B6-8BAD-429C-8C39-427BC848FB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1332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5EA24-8E61-41A4-B43D-AB3B60B01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9099E6-3B1B-4EAD-A9E4-6A83236828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ADCFCC-6E7E-4CC8-8564-A63BFA6B7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304FA-FE23-4901-9529-684F61E338EB}" type="datetimeFigureOut">
              <a:rPr lang="en-IN" smtClean="0"/>
              <a:t>18-04-2020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26A081-5F1E-410F-9F31-8BC2F23D7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B830FB-BBB4-4491-9D14-58EA6EA85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F17B6-8BAD-429C-8C39-427BC848FB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3690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7B59EE-B0C2-407D-B6DD-D793EE4391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A52FC5-B277-46A3-86E2-14B3B02C5A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E4E3A-6045-45F5-ABE9-F46032EF9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304FA-FE23-4901-9529-684F61E338EB}" type="datetimeFigureOut">
              <a:rPr lang="en-IN" smtClean="0"/>
              <a:t>18-04-2020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EEEEDC-B062-4053-A4A0-D1FAAE667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A2FA9B-38BE-4F55-8F27-83E7C6E14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F17B6-8BAD-429C-8C39-427BC848FB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627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21781-C987-4B87-85A4-470641C27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3FFFAC-3073-4336-8C6A-C62ED2D45C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9D7EF-35A0-4D04-B4F0-A7BB8C593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304FA-FE23-4901-9529-684F61E338EB}" type="datetimeFigureOut">
              <a:rPr lang="en-IN" smtClean="0"/>
              <a:t>18-04-2020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91F6FE-B618-44DB-8332-0EDDBCAF4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6D62EF-7C9E-4F55-8AD8-9AA9CD8FE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F17B6-8BAD-429C-8C39-427BC848FB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1216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2B666-41D4-427F-B0E6-42615E933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FEDFD1-8F20-43C6-81E0-43F8EFDCA6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71E943-9EBE-4F4E-B1B0-6115C28EC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304FA-FE23-4901-9529-684F61E338EB}" type="datetimeFigureOut">
              <a:rPr lang="en-IN" smtClean="0"/>
              <a:t>18-04-2020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5CC599-A1FC-4491-94D8-1673B7999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4802B6-A05A-43FD-82AF-7065D1E3B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F17B6-8BAD-429C-8C39-427BC848FB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9435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5139E-173C-4B25-A538-AAF52D8DF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8A6D35-AF74-40CE-8612-A4D2CD8FC4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24ADE8-58BF-41A6-A9A7-18D204DC44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6444CC-308A-4A77-9503-5E5D58695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304FA-FE23-4901-9529-684F61E338EB}" type="datetimeFigureOut">
              <a:rPr lang="en-IN" smtClean="0"/>
              <a:t>18-04-2020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AA77CB-DE69-4791-B8E8-AA993D46F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444ED2-8C9E-411D-BCD3-9F3A36472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F17B6-8BAD-429C-8C39-427BC848FB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9503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899E1-BA50-46F5-8D7E-7D8DB5FCE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730858-FE81-4741-A0A7-63464025B2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D11F4F-14F7-4462-9D20-59C8A47C1C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C9FB80-780B-4962-8E8E-B1913C90AF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E8863C-903D-422D-84AA-AE0A1CCBCC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E4A683-F56E-4A99-97D3-480CE0023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304FA-FE23-4901-9529-684F61E338EB}" type="datetimeFigureOut">
              <a:rPr lang="en-IN" smtClean="0"/>
              <a:t>18-04-2020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4CC832-5753-4776-B9D4-1151C5E6E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E53EDB-EC8E-44BC-96CC-B46568569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F17B6-8BAD-429C-8C39-427BC848FB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2528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F119A-52AF-45B1-93F4-C097D017A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BD1E12-44EF-44D1-BD80-5663DBBCF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304FA-FE23-4901-9529-684F61E338EB}" type="datetimeFigureOut">
              <a:rPr lang="en-IN" smtClean="0"/>
              <a:t>18-04-2020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A8068C-75D0-4EB3-8175-EBC23CC4F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72458A-6994-46A3-B7D3-99B1915C5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F17B6-8BAD-429C-8C39-427BC848FB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6652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00F49E-126D-4FDF-955B-4F006EA9F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304FA-FE23-4901-9529-684F61E338EB}" type="datetimeFigureOut">
              <a:rPr lang="en-IN" smtClean="0"/>
              <a:t>18-04-2020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3D9E0E-FA9C-488B-9316-E547C29BD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99150B-9838-43C0-8862-A7E206F2E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F17B6-8BAD-429C-8C39-427BC848FB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0844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426D9-9E36-43E8-99F3-4137A7D18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745223-6EFF-44D6-86DE-6F6610551B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CFD102-80C3-4244-B69D-CD8F10011C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F81177-C067-4B76-B3E3-34A1E7145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304FA-FE23-4901-9529-684F61E338EB}" type="datetimeFigureOut">
              <a:rPr lang="en-IN" smtClean="0"/>
              <a:t>18-04-2020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B7DC3D-84F2-4BFF-9450-CD864A555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81A676-A4D6-4D6B-A507-4C053D6CE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F17B6-8BAD-429C-8C39-427BC848FB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3766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E6D34-65E6-4D25-B9AB-169C9D756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F25AC3-A534-4772-A3E9-9484C8EF84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5D509F-56B7-4D03-AAF9-A1C9100A25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4C8D64-BA60-4387-BA99-71F06DC8B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304FA-FE23-4901-9529-684F61E338EB}" type="datetimeFigureOut">
              <a:rPr lang="en-IN" smtClean="0"/>
              <a:t>18-04-2020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ADBE75-5E55-413D-A135-9CC649C00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FC1387-4B03-48F9-BFC2-4F28E36F5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F17B6-8BAD-429C-8C39-427BC848FB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0633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99BF35-AF65-4E1D-87E6-8A093F3EF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16B87D-AE05-4C8E-A503-83F130A570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CED9FE-535D-4665-B850-7BC39F11A3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0304FA-FE23-4901-9529-684F61E338EB}" type="datetimeFigureOut">
              <a:rPr lang="en-IN" smtClean="0"/>
              <a:t>18-04-2020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F1F4A1-0577-4182-9CA3-1D1512838A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B31643-7262-405F-8976-C4491BF27A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9F17B6-8BAD-429C-8C39-427BC848FB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9555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7516B6C-EFDB-41E9-A53F-133EFB9A92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104361" y="-1062196"/>
            <a:ext cx="6748149" cy="9092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4558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B0074F3-29B9-4AA1-8241-3F6EB4120F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812245" y="-1187863"/>
            <a:ext cx="6424063" cy="9132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952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F0B1189-FB23-4961-A364-2B898A2F95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780581" y="-1132936"/>
            <a:ext cx="6849374" cy="9132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18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6EB5ACB-C210-4584-9DA2-E61853E932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779154" y="-1237965"/>
            <a:ext cx="6633691" cy="9333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763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B1DA4AA-4373-4160-B799-8F93FC2B56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018537" y="-1081583"/>
            <a:ext cx="6453974" cy="9230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971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11AC97B-1239-4765-A256-025B494395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735746" y="-1242047"/>
            <a:ext cx="6648620" cy="9290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291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F1E03F1-7D75-4CFD-8E90-A7C705CC4D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5" y="38100"/>
            <a:ext cx="11334750" cy="678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7911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FBF3F8F-CD13-4385-B94E-94FA963142C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13" b="17250"/>
          <a:stretch/>
        </p:blipFill>
        <p:spPr>
          <a:xfrm rot="16200000">
            <a:off x="1341612" y="-142548"/>
            <a:ext cx="6943853" cy="7228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5771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5C4B3EC-2341-4E20-B879-8A4648C519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781057" y="-1306176"/>
            <a:ext cx="6644266" cy="9480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582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26C1D96-6881-4678-9FF5-32EF937EBE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155" y="0"/>
            <a:ext cx="62023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43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Sarthak</dc:creator>
  <cp:lastModifiedBy>Sarthak</cp:lastModifiedBy>
  <cp:revision>2</cp:revision>
  <dcterms:created xsi:type="dcterms:W3CDTF">2020-04-18T16:20:56Z</dcterms:created>
  <dcterms:modified xsi:type="dcterms:W3CDTF">2020-04-18T16:38:42Z</dcterms:modified>
</cp:coreProperties>
</file>