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7"/>
  </p:notesMasterIdLst>
  <p:sldIdLst>
    <p:sldId id="256" r:id="rId2"/>
    <p:sldId id="257" r:id="rId3"/>
    <p:sldId id="258" r:id="rId4"/>
    <p:sldId id="259" r:id="rId5"/>
    <p:sldId id="260" r:id="rId6"/>
    <p:sldId id="267" r:id="rId7"/>
    <p:sldId id="269" r:id="rId8"/>
    <p:sldId id="270" r:id="rId9"/>
    <p:sldId id="268" r:id="rId10"/>
    <p:sldId id="293" r:id="rId11"/>
    <p:sldId id="294" r:id="rId12"/>
    <p:sldId id="295" r:id="rId13"/>
    <p:sldId id="296" r:id="rId14"/>
    <p:sldId id="297" r:id="rId15"/>
    <p:sldId id="298" r:id="rId16"/>
    <p:sldId id="299" r:id="rId17"/>
    <p:sldId id="300" r:id="rId18"/>
    <p:sldId id="301" r:id="rId19"/>
    <p:sldId id="302" r:id="rId20"/>
    <p:sldId id="303" r:id="rId21"/>
    <p:sldId id="285" r:id="rId22"/>
    <p:sldId id="286" r:id="rId23"/>
    <p:sldId id="287" r:id="rId24"/>
    <p:sldId id="288" r:id="rId25"/>
    <p:sldId id="292" r:id="rId26"/>
  </p:sldIdLst>
  <p:sldSz cx="9144000" cy="5143500" type="screen16x9"/>
  <p:notesSz cx="6858000" cy="9144000"/>
  <p:embeddedFontLst>
    <p:embeddedFont>
      <p:font typeface="Advent Pro Light" panose="020B0604020202020204" charset="0"/>
      <p:regular r:id="rId28"/>
      <p:bold r:id="rId29"/>
    </p:embeddedFont>
    <p:embeddedFont>
      <p:font typeface="Anton" panose="020B0604020202020204" charset="0"/>
      <p:regular r:id="rId30"/>
    </p:embeddedFont>
    <p:embeddedFont>
      <p:font typeface="Fira Sans Condensed Light" panose="020B0604020202020204" charset="0"/>
      <p:regular r:id="rId31"/>
      <p:bold r:id="rId32"/>
      <p:italic r:id="rId33"/>
      <p:boldItalic r:id="rId34"/>
    </p:embeddedFont>
    <p:embeddedFont>
      <p:font typeface="Rajdhani" panose="020B0604020202020204" charset="0"/>
      <p:regular r:id="rId35"/>
      <p:bold r:id="rId36"/>
    </p:embeddedFont>
    <p:embeddedFont>
      <p:font typeface="Roboto Black" panose="02000000000000000000" pitchFamily="2" charset="0"/>
      <p:regular r:id="rId37"/>
      <p:bold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63C2EAA-F232-4CA5-86FE-95C6627914B3}">
  <a:tblStyle styleId="{163C2EAA-F232-4CA5-86FE-95C6627914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347" autoAdjust="0"/>
    <p:restoredTop sz="94660"/>
  </p:normalViewPr>
  <p:slideViewPr>
    <p:cSldViewPr>
      <p:cViewPr>
        <p:scale>
          <a:sx n="99" d="100"/>
          <a:sy n="99" d="100"/>
        </p:scale>
        <p:origin x="58" y="-37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7954266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c99e1ede3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c99e1ede3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5bbcd31a21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5bbcd31a21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g571f33f51b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5" name="Google Shape;965;g571f33f51b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708a6ee8a1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708a6ee8a1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5522eb7919_1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5522eb7919_1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65abef0139_0_145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65abef0139_0_14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6"/>
        <p:cNvGrpSpPr/>
        <p:nvPr/>
      </p:nvGrpSpPr>
      <p:grpSpPr>
        <a:xfrm>
          <a:off x="0" y="0"/>
          <a:ext cx="0" cy="0"/>
          <a:chOff x="0" y="0"/>
          <a:chExt cx="0" cy="0"/>
        </a:xfrm>
      </p:grpSpPr>
      <p:sp>
        <p:nvSpPr>
          <p:cNvPr id="1247" name="Google Shape;1247;g571f33f51b_1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8" name="Google Shape;1248;g571f33f51b_1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8"/>
        <p:cNvGrpSpPr/>
        <p:nvPr/>
      </p:nvGrpSpPr>
      <p:grpSpPr>
        <a:xfrm>
          <a:off x="0" y="0"/>
          <a:ext cx="0" cy="0"/>
          <a:chOff x="0" y="0"/>
          <a:chExt cx="0" cy="0"/>
        </a:xfrm>
      </p:grpSpPr>
      <p:sp>
        <p:nvSpPr>
          <p:cNvPr id="5159" name="Google Shape;5159;g571f33f51b_6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0" name="Google Shape;5160;g571f33f51b_6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708a6ee8a1_0_3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708a6ee8a1_0_3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5465e7bc0b_1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5465e7bc0b_1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design">
  <p:cSld name="Title + design">
    <p:bg>
      <p:bgPr>
        <a:solidFill>
          <a:schemeClr val="accent2"/>
        </a:solidFill>
        <a:effectLst/>
      </p:bgPr>
    </p:bg>
    <p:spTree>
      <p:nvGrpSpPr>
        <p:cNvPr id="1" name="Shape 93"/>
        <p:cNvGrpSpPr/>
        <p:nvPr/>
      </p:nvGrpSpPr>
      <p:grpSpPr>
        <a:xfrm>
          <a:off x="0" y="0"/>
          <a:ext cx="0" cy="0"/>
          <a:chOff x="0" y="0"/>
          <a:chExt cx="0" cy="0"/>
        </a:xfrm>
      </p:grpSpPr>
      <p:sp>
        <p:nvSpPr>
          <p:cNvPr id="94" name="Google Shape;94;p13"/>
          <p:cNvSpPr/>
          <p:nvPr/>
        </p:nvSpPr>
        <p:spPr>
          <a:xfrm>
            <a:off x="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txBox="1">
            <a:spLocks noGrp="1"/>
          </p:cNvSpPr>
          <p:nvPr>
            <p:ph type="ctrTitle"/>
          </p:nvPr>
        </p:nvSpPr>
        <p:spPr>
          <a:xfrm>
            <a:off x="939750" y="366800"/>
            <a:ext cx="3810000" cy="50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extLst>
      <p:ext uri="{BB962C8B-B14F-4D97-AF65-F5344CB8AC3E}">
        <p14:creationId xmlns:p14="http://schemas.microsoft.com/office/powerpoint/2010/main" val="2806467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Text 2">
  <p:cSld name="Title + Text 2">
    <p:bg>
      <p:bgPr>
        <a:solidFill>
          <a:schemeClr val="accent2"/>
        </a:solidFill>
        <a:effectLst/>
      </p:bgPr>
    </p:bg>
    <p:spTree>
      <p:nvGrpSpPr>
        <p:cNvPr id="1" name="Shape 53"/>
        <p:cNvGrpSpPr/>
        <p:nvPr/>
      </p:nvGrpSpPr>
      <p:grpSpPr>
        <a:xfrm>
          <a:off x="0" y="0"/>
          <a:ext cx="0" cy="0"/>
          <a:chOff x="0" y="0"/>
          <a:chExt cx="0" cy="0"/>
        </a:xfrm>
      </p:grpSpPr>
      <p:sp>
        <p:nvSpPr>
          <p:cNvPr id="54" name="Google Shape;54;p7"/>
          <p:cNvSpPr/>
          <p:nvPr/>
        </p:nvSpPr>
        <p:spPr>
          <a:xfrm>
            <a:off x="7365425" y="556000"/>
            <a:ext cx="177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5" name="Google Shape;55;p7"/>
          <p:cNvSpPr txBox="1">
            <a:spLocks noGrp="1"/>
          </p:cNvSpPr>
          <p:nvPr>
            <p:ph type="title"/>
          </p:nvPr>
        </p:nvSpPr>
        <p:spPr>
          <a:xfrm flipH="1">
            <a:off x="4321203" y="1666525"/>
            <a:ext cx="3966600" cy="896700"/>
          </a:xfrm>
          <a:prstGeom prst="rect">
            <a:avLst/>
          </a:prstGeom>
        </p:spPr>
        <p:txBody>
          <a:bodyPr spcFirstLastPara="1" wrap="square" lIns="91425" tIns="91425" rIns="91425" bIns="91425" anchor="b" anchorCtr="0">
            <a:noAutofit/>
          </a:bodyPr>
          <a:lstStyle>
            <a:lvl1pPr lvl="0" algn="r" rtl="0">
              <a:spcBef>
                <a:spcPts val="0"/>
              </a:spcBef>
              <a:spcAft>
                <a:spcPts val="0"/>
              </a:spcAft>
              <a:buSzPts val="4800"/>
              <a:buNone/>
              <a:defRPr sz="4800">
                <a:solidFill>
                  <a:schemeClr val="accent5"/>
                </a:solidFill>
              </a:defRPr>
            </a:lvl1pPr>
            <a:lvl2pPr lvl="1" algn="r" rtl="0">
              <a:spcBef>
                <a:spcPts val="0"/>
              </a:spcBef>
              <a:spcAft>
                <a:spcPts val="0"/>
              </a:spcAft>
              <a:buClr>
                <a:schemeClr val="lt1"/>
              </a:buClr>
              <a:buSzPts val="2800"/>
              <a:buNone/>
              <a:defRPr>
                <a:solidFill>
                  <a:schemeClr val="lt1"/>
                </a:solidFill>
              </a:defRPr>
            </a:lvl2pPr>
            <a:lvl3pPr lvl="2" algn="r" rtl="0">
              <a:spcBef>
                <a:spcPts val="0"/>
              </a:spcBef>
              <a:spcAft>
                <a:spcPts val="0"/>
              </a:spcAft>
              <a:buClr>
                <a:schemeClr val="lt1"/>
              </a:buClr>
              <a:buSzPts val="2800"/>
              <a:buNone/>
              <a:defRPr>
                <a:solidFill>
                  <a:schemeClr val="lt1"/>
                </a:solidFill>
              </a:defRPr>
            </a:lvl3pPr>
            <a:lvl4pPr lvl="3" algn="r" rtl="0">
              <a:spcBef>
                <a:spcPts val="0"/>
              </a:spcBef>
              <a:spcAft>
                <a:spcPts val="0"/>
              </a:spcAft>
              <a:buClr>
                <a:schemeClr val="lt1"/>
              </a:buClr>
              <a:buSzPts val="2800"/>
              <a:buNone/>
              <a:defRPr>
                <a:solidFill>
                  <a:schemeClr val="lt1"/>
                </a:solidFill>
              </a:defRPr>
            </a:lvl4pPr>
            <a:lvl5pPr lvl="4" algn="r" rtl="0">
              <a:spcBef>
                <a:spcPts val="0"/>
              </a:spcBef>
              <a:spcAft>
                <a:spcPts val="0"/>
              </a:spcAft>
              <a:buClr>
                <a:schemeClr val="lt1"/>
              </a:buClr>
              <a:buSzPts val="2800"/>
              <a:buNone/>
              <a:defRPr>
                <a:solidFill>
                  <a:schemeClr val="lt1"/>
                </a:solidFill>
              </a:defRPr>
            </a:lvl5pPr>
            <a:lvl6pPr lvl="5" algn="r" rtl="0">
              <a:spcBef>
                <a:spcPts val="0"/>
              </a:spcBef>
              <a:spcAft>
                <a:spcPts val="0"/>
              </a:spcAft>
              <a:buClr>
                <a:schemeClr val="lt1"/>
              </a:buClr>
              <a:buSzPts val="2800"/>
              <a:buNone/>
              <a:defRPr>
                <a:solidFill>
                  <a:schemeClr val="lt1"/>
                </a:solidFill>
              </a:defRPr>
            </a:lvl6pPr>
            <a:lvl7pPr lvl="6" algn="r" rtl="0">
              <a:spcBef>
                <a:spcPts val="0"/>
              </a:spcBef>
              <a:spcAft>
                <a:spcPts val="0"/>
              </a:spcAft>
              <a:buClr>
                <a:schemeClr val="lt1"/>
              </a:buClr>
              <a:buSzPts val="2800"/>
              <a:buNone/>
              <a:defRPr>
                <a:solidFill>
                  <a:schemeClr val="lt1"/>
                </a:solidFill>
              </a:defRPr>
            </a:lvl7pPr>
            <a:lvl8pPr lvl="7" algn="r" rtl="0">
              <a:spcBef>
                <a:spcPts val="0"/>
              </a:spcBef>
              <a:spcAft>
                <a:spcPts val="0"/>
              </a:spcAft>
              <a:buClr>
                <a:schemeClr val="lt1"/>
              </a:buClr>
              <a:buSzPts val="2800"/>
              <a:buNone/>
              <a:defRPr>
                <a:solidFill>
                  <a:schemeClr val="lt1"/>
                </a:solidFill>
              </a:defRPr>
            </a:lvl8pPr>
            <a:lvl9pPr lvl="8" algn="r" rtl="0">
              <a:spcBef>
                <a:spcPts val="0"/>
              </a:spcBef>
              <a:spcAft>
                <a:spcPts val="0"/>
              </a:spcAft>
              <a:buClr>
                <a:schemeClr val="lt1"/>
              </a:buClr>
              <a:buSzPts val="2800"/>
              <a:buNone/>
              <a:defRPr>
                <a:solidFill>
                  <a:schemeClr val="lt1"/>
                </a:solidFill>
              </a:defRPr>
            </a:lvl9pPr>
          </a:lstStyle>
          <a:p>
            <a:endParaRPr/>
          </a:p>
        </p:txBody>
      </p:sp>
      <p:sp>
        <p:nvSpPr>
          <p:cNvPr id="56" name="Google Shape;56;p7"/>
          <p:cNvSpPr txBox="1">
            <a:spLocks noGrp="1"/>
          </p:cNvSpPr>
          <p:nvPr>
            <p:ph type="subTitle" idx="1"/>
          </p:nvPr>
        </p:nvSpPr>
        <p:spPr>
          <a:xfrm>
            <a:off x="5219097" y="2760775"/>
            <a:ext cx="3068700" cy="117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lt1"/>
              </a:buClr>
              <a:buSzPts val="1100"/>
              <a:buNone/>
              <a:defRPr sz="1200">
                <a:solidFill>
                  <a:schemeClr val="lt1"/>
                </a:solidFill>
              </a:defRPr>
            </a:lvl1pPr>
            <a:lvl2pPr lvl="1" algn="r" rtl="0">
              <a:lnSpc>
                <a:spcPct val="100000"/>
              </a:lnSpc>
              <a:spcBef>
                <a:spcPts val="0"/>
              </a:spcBef>
              <a:spcAft>
                <a:spcPts val="0"/>
              </a:spcAft>
              <a:buClr>
                <a:schemeClr val="lt1"/>
              </a:buClr>
              <a:buSzPts val="1100"/>
              <a:buNone/>
              <a:defRPr>
                <a:solidFill>
                  <a:schemeClr val="lt1"/>
                </a:solidFill>
              </a:defRPr>
            </a:lvl2pPr>
            <a:lvl3pPr lvl="2" algn="r" rtl="0">
              <a:lnSpc>
                <a:spcPct val="100000"/>
              </a:lnSpc>
              <a:spcBef>
                <a:spcPts val="0"/>
              </a:spcBef>
              <a:spcAft>
                <a:spcPts val="0"/>
              </a:spcAft>
              <a:buClr>
                <a:schemeClr val="lt1"/>
              </a:buClr>
              <a:buSzPts val="1100"/>
              <a:buNone/>
              <a:defRPr>
                <a:solidFill>
                  <a:schemeClr val="lt1"/>
                </a:solidFill>
              </a:defRPr>
            </a:lvl3pPr>
            <a:lvl4pPr lvl="3" algn="r" rtl="0">
              <a:lnSpc>
                <a:spcPct val="100000"/>
              </a:lnSpc>
              <a:spcBef>
                <a:spcPts val="0"/>
              </a:spcBef>
              <a:spcAft>
                <a:spcPts val="0"/>
              </a:spcAft>
              <a:buClr>
                <a:schemeClr val="lt1"/>
              </a:buClr>
              <a:buSzPts val="1100"/>
              <a:buNone/>
              <a:defRPr>
                <a:solidFill>
                  <a:schemeClr val="lt1"/>
                </a:solidFill>
              </a:defRPr>
            </a:lvl4pPr>
            <a:lvl5pPr lvl="4" algn="r" rtl="0">
              <a:lnSpc>
                <a:spcPct val="100000"/>
              </a:lnSpc>
              <a:spcBef>
                <a:spcPts val="0"/>
              </a:spcBef>
              <a:spcAft>
                <a:spcPts val="0"/>
              </a:spcAft>
              <a:buClr>
                <a:schemeClr val="lt1"/>
              </a:buClr>
              <a:buSzPts val="1100"/>
              <a:buNone/>
              <a:defRPr>
                <a:solidFill>
                  <a:schemeClr val="lt1"/>
                </a:solidFill>
              </a:defRPr>
            </a:lvl5pPr>
            <a:lvl6pPr lvl="5" algn="r" rtl="0">
              <a:lnSpc>
                <a:spcPct val="100000"/>
              </a:lnSpc>
              <a:spcBef>
                <a:spcPts val="0"/>
              </a:spcBef>
              <a:spcAft>
                <a:spcPts val="0"/>
              </a:spcAft>
              <a:buClr>
                <a:schemeClr val="lt1"/>
              </a:buClr>
              <a:buSzPts val="1100"/>
              <a:buNone/>
              <a:defRPr>
                <a:solidFill>
                  <a:schemeClr val="lt1"/>
                </a:solidFill>
              </a:defRPr>
            </a:lvl6pPr>
            <a:lvl7pPr lvl="6" algn="r" rtl="0">
              <a:lnSpc>
                <a:spcPct val="100000"/>
              </a:lnSpc>
              <a:spcBef>
                <a:spcPts val="0"/>
              </a:spcBef>
              <a:spcAft>
                <a:spcPts val="0"/>
              </a:spcAft>
              <a:buClr>
                <a:schemeClr val="lt1"/>
              </a:buClr>
              <a:buSzPts val="1100"/>
              <a:buNone/>
              <a:defRPr>
                <a:solidFill>
                  <a:schemeClr val="lt1"/>
                </a:solidFill>
              </a:defRPr>
            </a:lvl7pPr>
            <a:lvl8pPr lvl="7" algn="r" rtl="0">
              <a:lnSpc>
                <a:spcPct val="100000"/>
              </a:lnSpc>
              <a:spcBef>
                <a:spcPts val="0"/>
              </a:spcBef>
              <a:spcAft>
                <a:spcPts val="0"/>
              </a:spcAft>
              <a:buClr>
                <a:schemeClr val="lt1"/>
              </a:buClr>
              <a:buSzPts val="1100"/>
              <a:buNone/>
              <a:defRPr>
                <a:solidFill>
                  <a:schemeClr val="lt1"/>
                </a:solidFill>
              </a:defRPr>
            </a:lvl8pPr>
            <a:lvl9pPr lvl="8" algn="r" rtl="0">
              <a:lnSpc>
                <a:spcPct val="100000"/>
              </a:lnSpc>
              <a:spcBef>
                <a:spcPts val="0"/>
              </a:spcBef>
              <a:spcAft>
                <a:spcPts val="0"/>
              </a:spcAft>
              <a:buClr>
                <a:schemeClr val="lt1"/>
              </a:buClr>
              <a:buSzPts val="1100"/>
              <a:buNone/>
              <a:defRPr>
                <a:solidFill>
                  <a:schemeClr val="lt1"/>
                </a:solidFill>
              </a:defRPr>
            </a:lvl9pPr>
          </a:lstStyle>
          <a:p>
            <a:endParaRPr/>
          </a:p>
        </p:txBody>
      </p:sp>
    </p:spTree>
    <p:extLst>
      <p:ext uri="{BB962C8B-B14F-4D97-AF65-F5344CB8AC3E}">
        <p14:creationId xmlns:p14="http://schemas.microsoft.com/office/powerpoint/2010/main" val="1241933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design 1">
  <p:cSld name="Title + design 1">
    <p:bg>
      <p:bgPr>
        <a:solidFill>
          <a:schemeClr val="accent2"/>
        </a:solidFill>
        <a:effectLst/>
      </p:bgPr>
    </p:bg>
    <p:spTree>
      <p:nvGrpSpPr>
        <p:cNvPr id="1" name="Shape 96"/>
        <p:cNvGrpSpPr/>
        <p:nvPr/>
      </p:nvGrpSpPr>
      <p:grpSpPr>
        <a:xfrm>
          <a:off x="0" y="0"/>
          <a:ext cx="0" cy="0"/>
          <a:chOff x="0" y="0"/>
          <a:chExt cx="0" cy="0"/>
        </a:xfrm>
      </p:grpSpPr>
      <p:sp>
        <p:nvSpPr>
          <p:cNvPr id="97" name="Google Shape;97;p14"/>
          <p:cNvSpPr/>
          <p:nvPr/>
        </p:nvSpPr>
        <p:spPr>
          <a:xfrm flipH="1">
            <a:off x="7755300" y="556000"/>
            <a:ext cx="1388700" cy="237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4"/>
          <p:cNvSpPr txBox="1">
            <a:spLocks noGrp="1"/>
          </p:cNvSpPr>
          <p:nvPr>
            <p:ph type="ctrTitle"/>
          </p:nvPr>
        </p:nvSpPr>
        <p:spPr>
          <a:xfrm flipH="1">
            <a:off x="5944500" y="366800"/>
            <a:ext cx="2250900" cy="5040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2400" b="1">
                <a:solidFill>
                  <a:srgbClr val="62BCBE"/>
                </a:solidFill>
                <a:latin typeface="Josefin Sans"/>
                <a:ea typeface="Josefin Sans"/>
                <a:cs typeface="Josefin Sans"/>
                <a:sym typeface="Josefin Sans"/>
              </a:defRPr>
            </a:lvl9pPr>
          </a:lstStyle>
          <a:p>
            <a:endParaRPr/>
          </a:p>
        </p:txBody>
      </p:sp>
    </p:spTree>
    <p:extLst>
      <p:ext uri="{BB962C8B-B14F-4D97-AF65-F5344CB8AC3E}">
        <p14:creationId xmlns:p14="http://schemas.microsoft.com/office/powerpoint/2010/main" val="3537898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p:cSld name="Caption">
    <p:bg>
      <p:bgPr>
        <a:blipFill>
          <a:blip r:embed="rId2">
            <a:alphaModFix/>
          </a:blip>
          <a:stretch>
            <a:fillRect/>
          </a:stretch>
        </a:blipFill>
        <a:effectLst/>
      </p:bgPr>
    </p:bg>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720100" y="1706850"/>
            <a:ext cx="2759700" cy="1729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800"/>
              <a:buNone/>
              <a:defRPr sz="4500">
                <a:solidFill>
                  <a:srgbClr val="F3F3F3"/>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extLst>
      <p:ext uri="{BB962C8B-B14F-4D97-AF65-F5344CB8AC3E}">
        <p14:creationId xmlns:p14="http://schemas.microsoft.com/office/powerpoint/2010/main" val="19150063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REE COLUMNS">
  <p:cSld name="THREE COLUMNS">
    <p:bg>
      <p:bgPr>
        <a:gradFill>
          <a:gsLst>
            <a:gs pos="0">
              <a:srgbClr val="052643"/>
            </a:gs>
            <a:gs pos="100000">
              <a:srgbClr val="041523"/>
            </a:gs>
          </a:gsLst>
          <a:path path="circle">
            <a:fillToRect l="50000" t="50000" r="50000" b="50000"/>
          </a:path>
          <a:tileRect/>
        </a:gradFill>
        <a:effectLst/>
      </p:bgPr>
    </p:bg>
    <p:spTree>
      <p:nvGrpSpPr>
        <p:cNvPr id="1" name="Shape 34"/>
        <p:cNvGrpSpPr/>
        <p:nvPr/>
      </p:nvGrpSpPr>
      <p:grpSpPr>
        <a:xfrm>
          <a:off x="0" y="0"/>
          <a:ext cx="0" cy="0"/>
          <a:chOff x="0" y="0"/>
          <a:chExt cx="0" cy="0"/>
        </a:xfrm>
      </p:grpSpPr>
      <p:sp>
        <p:nvSpPr>
          <p:cNvPr id="35" name="Google Shape;35;p5"/>
          <p:cNvSpPr txBox="1">
            <a:spLocks noGrp="1"/>
          </p:cNvSpPr>
          <p:nvPr>
            <p:ph type="subTitle" idx="1"/>
          </p:nvPr>
        </p:nvSpPr>
        <p:spPr>
          <a:xfrm>
            <a:off x="819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6" name="Google Shape;36;p5"/>
          <p:cNvSpPr txBox="1">
            <a:spLocks noGrp="1"/>
          </p:cNvSpPr>
          <p:nvPr>
            <p:ph type="subTitle" idx="2"/>
          </p:nvPr>
        </p:nvSpPr>
        <p:spPr>
          <a:xfrm>
            <a:off x="6434656"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7" name="Google Shape;37;p5"/>
          <p:cNvSpPr txBox="1">
            <a:spLocks noGrp="1"/>
          </p:cNvSpPr>
          <p:nvPr>
            <p:ph type="subTitle" idx="3"/>
          </p:nvPr>
        </p:nvSpPr>
        <p:spPr>
          <a:xfrm>
            <a:off x="3633931" y="3340125"/>
            <a:ext cx="18894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FFFFFF"/>
              </a:buClr>
              <a:buSzPts val="1100"/>
              <a:buNone/>
              <a:defRPr sz="1100">
                <a:solidFill>
                  <a:srgbClr val="FFFFFF"/>
                </a:solidFill>
              </a:defRPr>
            </a:lvl1pPr>
            <a:lvl2pPr lvl="1" algn="ctr" rtl="0">
              <a:lnSpc>
                <a:spcPct val="100000"/>
              </a:lnSpc>
              <a:spcBef>
                <a:spcPts val="0"/>
              </a:spcBef>
              <a:spcAft>
                <a:spcPts val="0"/>
              </a:spcAft>
              <a:buClr>
                <a:srgbClr val="FFFFFF"/>
              </a:buClr>
              <a:buSzPts val="1100"/>
              <a:buNone/>
              <a:defRPr sz="1100">
                <a:solidFill>
                  <a:srgbClr val="FFFFFF"/>
                </a:solidFill>
              </a:defRPr>
            </a:lvl2pPr>
            <a:lvl3pPr lvl="2" algn="ctr" rtl="0">
              <a:lnSpc>
                <a:spcPct val="100000"/>
              </a:lnSpc>
              <a:spcBef>
                <a:spcPts val="0"/>
              </a:spcBef>
              <a:spcAft>
                <a:spcPts val="0"/>
              </a:spcAft>
              <a:buClr>
                <a:srgbClr val="FFFFFF"/>
              </a:buClr>
              <a:buSzPts val="1100"/>
              <a:buNone/>
              <a:defRPr sz="1100">
                <a:solidFill>
                  <a:srgbClr val="FFFFFF"/>
                </a:solidFill>
              </a:defRPr>
            </a:lvl3pPr>
            <a:lvl4pPr lvl="3" algn="ctr" rtl="0">
              <a:lnSpc>
                <a:spcPct val="100000"/>
              </a:lnSpc>
              <a:spcBef>
                <a:spcPts val="0"/>
              </a:spcBef>
              <a:spcAft>
                <a:spcPts val="0"/>
              </a:spcAft>
              <a:buClr>
                <a:srgbClr val="FFFFFF"/>
              </a:buClr>
              <a:buSzPts val="1100"/>
              <a:buNone/>
              <a:defRPr sz="1100">
                <a:solidFill>
                  <a:srgbClr val="FFFFFF"/>
                </a:solidFill>
              </a:defRPr>
            </a:lvl4pPr>
            <a:lvl5pPr lvl="4" algn="ctr" rtl="0">
              <a:lnSpc>
                <a:spcPct val="100000"/>
              </a:lnSpc>
              <a:spcBef>
                <a:spcPts val="0"/>
              </a:spcBef>
              <a:spcAft>
                <a:spcPts val="0"/>
              </a:spcAft>
              <a:buClr>
                <a:srgbClr val="FFFFFF"/>
              </a:buClr>
              <a:buSzPts val="1100"/>
              <a:buNone/>
              <a:defRPr sz="1100">
                <a:solidFill>
                  <a:srgbClr val="FFFFFF"/>
                </a:solidFill>
              </a:defRPr>
            </a:lvl5pPr>
            <a:lvl6pPr lvl="5" algn="ctr" rtl="0">
              <a:lnSpc>
                <a:spcPct val="100000"/>
              </a:lnSpc>
              <a:spcBef>
                <a:spcPts val="0"/>
              </a:spcBef>
              <a:spcAft>
                <a:spcPts val="0"/>
              </a:spcAft>
              <a:buClr>
                <a:srgbClr val="FFFFFF"/>
              </a:buClr>
              <a:buSzPts val="1100"/>
              <a:buNone/>
              <a:defRPr sz="1100">
                <a:solidFill>
                  <a:srgbClr val="FFFFFF"/>
                </a:solidFill>
              </a:defRPr>
            </a:lvl6pPr>
            <a:lvl7pPr lvl="6" algn="ctr" rtl="0">
              <a:lnSpc>
                <a:spcPct val="100000"/>
              </a:lnSpc>
              <a:spcBef>
                <a:spcPts val="0"/>
              </a:spcBef>
              <a:spcAft>
                <a:spcPts val="0"/>
              </a:spcAft>
              <a:buClr>
                <a:srgbClr val="FFFFFF"/>
              </a:buClr>
              <a:buSzPts val="1100"/>
              <a:buNone/>
              <a:defRPr sz="1100">
                <a:solidFill>
                  <a:srgbClr val="FFFFFF"/>
                </a:solidFill>
              </a:defRPr>
            </a:lvl7pPr>
            <a:lvl8pPr lvl="7" algn="ctr" rtl="0">
              <a:lnSpc>
                <a:spcPct val="100000"/>
              </a:lnSpc>
              <a:spcBef>
                <a:spcPts val="0"/>
              </a:spcBef>
              <a:spcAft>
                <a:spcPts val="0"/>
              </a:spcAft>
              <a:buClr>
                <a:srgbClr val="FFFFFF"/>
              </a:buClr>
              <a:buSzPts val="1100"/>
              <a:buNone/>
              <a:defRPr sz="1100">
                <a:solidFill>
                  <a:srgbClr val="FFFFFF"/>
                </a:solidFill>
              </a:defRPr>
            </a:lvl8pPr>
            <a:lvl9pPr lvl="8" algn="ctr" rtl="0">
              <a:lnSpc>
                <a:spcPct val="100000"/>
              </a:lnSpc>
              <a:spcBef>
                <a:spcPts val="0"/>
              </a:spcBef>
              <a:spcAft>
                <a:spcPts val="0"/>
              </a:spcAft>
              <a:buClr>
                <a:srgbClr val="FFFFFF"/>
              </a:buClr>
              <a:buSzPts val="1100"/>
              <a:buNone/>
              <a:defRPr sz="1100">
                <a:solidFill>
                  <a:srgbClr val="FFFFFF"/>
                </a:solidFill>
              </a:defRPr>
            </a:lvl9pPr>
          </a:lstStyle>
          <a:p>
            <a:endParaRPr/>
          </a:p>
        </p:txBody>
      </p:sp>
      <p:sp>
        <p:nvSpPr>
          <p:cNvPr id="38" name="Google Shape;38;p5"/>
          <p:cNvSpPr txBox="1">
            <a:spLocks noGrp="1"/>
          </p:cNvSpPr>
          <p:nvPr>
            <p:ph type="ctrTitle"/>
          </p:nvPr>
        </p:nvSpPr>
        <p:spPr>
          <a:xfrm>
            <a:off x="726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39" name="Google Shape;39;p5"/>
          <p:cNvSpPr txBox="1">
            <a:spLocks noGrp="1"/>
          </p:cNvSpPr>
          <p:nvPr>
            <p:ph type="ctrTitle" idx="4"/>
          </p:nvPr>
        </p:nvSpPr>
        <p:spPr>
          <a:xfrm>
            <a:off x="6341356"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0" name="Google Shape;40;p5"/>
          <p:cNvSpPr txBox="1">
            <a:spLocks noGrp="1"/>
          </p:cNvSpPr>
          <p:nvPr>
            <p:ph type="ctrTitle" idx="5"/>
          </p:nvPr>
        </p:nvSpPr>
        <p:spPr>
          <a:xfrm>
            <a:off x="3540631" y="32745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2pPr>
            <a:lvl3pPr lvl="2"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3pPr>
            <a:lvl4pPr lvl="3"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4pPr>
            <a:lvl5pPr lvl="4"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5pPr>
            <a:lvl6pPr lvl="5"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6pPr>
            <a:lvl7pPr lvl="6"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7pPr>
            <a:lvl8pPr lvl="7"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8pPr>
            <a:lvl9pPr lvl="8" algn="ctr" rtl="0">
              <a:spcBef>
                <a:spcPts val="0"/>
              </a:spcBef>
              <a:spcAft>
                <a:spcPts val="0"/>
              </a:spcAft>
              <a:buClr>
                <a:srgbClr val="FFFFFF"/>
              </a:buClr>
              <a:buSzPts val="1200"/>
              <a:buFont typeface="Roboto Black"/>
              <a:buNone/>
              <a:defRPr sz="1200" b="0">
                <a:solidFill>
                  <a:srgbClr val="FFFFFF"/>
                </a:solidFill>
                <a:latin typeface="Roboto Black"/>
                <a:ea typeface="Roboto Black"/>
                <a:cs typeface="Roboto Black"/>
                <a:sym typeface="Roboto Black"/>
              </a:defRPr>
            </a:lvl9pPr>
          </a:lstStyle>
          <a:p>
            <a:endParaRPr/>
          </a:p>
        </p:txBody>
      </p:sp>
      <p:sp>
        <p:nvSpPr>
          <p:cNvPr id="41" name="Google Shape;41;p5"/>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extLst>
      <p:ext uri="{BB962C8B-B14F-4D97-AF65-F5344CB8AC3E}">
        <p14:creationId xmlns:p14="http://schemas.microsoft.com/office/powerpoint/2010/main" val="3674978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REE COLUMNS 2 ">
  <p:cSld name="THREE COLUMNS 2 ">
    <p:bg>
      <p:bgPr>
        <a:gradFill>
          <a:gsLst>
            <a:gs pos="0">
              <a:srgbClr val="052643"/>
            </a:gs>
            <a:gs pos="100000">
              <a:srgbClr val="041523"/>
            </a:gs>
          </a:gsLst>
          <a:path path="circle">
            <a:fillToRect l="50000" t="50000" r="50000" b="50000"/>
          </a:path>
          <a:tileRect/>
        </a:gradFill>
        <a:effectLst/>
      </p:bgPr>
    </p:bg>
    <p:spTree>
      <p:nvGrpSpPr>
        <p:cNvPr id="1" name="Shape 66"/>
        <p:cNvGrpSpPr/>
        <p:nvPr/>
      </p:nvGrpSpPr>
      <p:grpSpPr>
        <a:xfrm>
          <a:off x="0" y="0"/>
          <a:ext cx="0" cy="0"/>
          <a:chOff x="0" y="0"/>
          <a:chExt cx="0" cy="0"/>
        </a:xfrm>
      </p:grpSpPr>
      <p:sp>
        <p:nvSpPr>
          <p:cNvPr id="67" name="Google Shape;67;p11"/>
          <p:cNvSpPr txBox="1">
            <a:spLocks noGrp="1"/>
          </p:cNvSpPr>
          <p:nvPr>
            <p:ph type="subTitle" idx="1"/>
          </p:nvPr>
        </p:nvSpPr>
        <p:spPr>
          <a:xfrm>
            <a:off x="3874944" y="35234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8" name="Google Shape;68;p11"/>
          <p:cNvSpPr txBox="1">
            <a:spLocks noGrp="1"/>
          </p:cNvSpPr>
          <p:nvPr>
            <p:ph type="subTitle" idx="2"/>
          </p:nvPr>
        </p:nvSpPr>
        <p:spPr>
          <a:xfrm>
            <a:off x="6042106" y="3192125"/>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69" name="Google Shape;69;p11"/>
          <p:cNvSpPr txBox="1">
            <a:spLocks noGrp="1"/>
          </p:cNvSpPr>
          <p:nvPr>
            <p:ph type="subTitle" idx="3"/>
          </p:nvPr>
        </p:nvSpPr>
        <p:spPr>
          <a:xfrm>
            <a:off x="1707794" y="3891050"/>
            <a:ext cx="1394100" cy="502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rgbClr val="E3E9ED"/>
              </a:buClr>
              <a:buSzPts val="900"/>
              <a:buNone/>
              <a:defRPr sz="900">
                <a:solidFill>
                  <a:srgbClr val="E3E9ED"/>
                </a:solidFill>
              </a:defRPr>
            </a:lvl1pPr>
            <a:lvl2pPr lvl="1" algn="ctr" rtl="0">
              <a:lnSpc>
                <a:spcPct val="100000"/>
              </a:lnSpc>
              <a:spcBef>
                <a:spcPts val="0"/>
              </a:spcBef>
              <a:spcAft>
                <a:spcPts val="0"/>
              </a:spcAft>
              <a:buClr>
                <a:srgbClr val="E3E9ED"/>
              </a:buClr>
              <a:buSzPts val="900"/>
              <a:buNone/>
              <a:defRPr sz="900">
                <a:solidFill>
                  <a:srgbClr val="E3E9ED"/>
                </a:solidFill>
              </a:defRPr>
            </a:lvl2pPr>
            <a:lvl3pPr lvl="2" algn="ctr" rtl="0">
              <a:lnSpc>
                <a:spcPct val="100000"/>
              </a:lnSpc>
              <a:spcBef>
                <a:spcPts val="0"/>
              </a:spcBef>
              <a:spcAft>
                <a:spcPts val="0"/>
              </a:spcAft>
              <a:buClr>
                <a:srgbClr val="E3E9ED"/>
              </a:buClr>
              <a:buSzPts val="900"/>
              <a:buNone/>
              <a:defRPr sz="900">
                <a:solidFill>
                  <a:srgbClr val="E3E9ED"/>
                </a:solidFill>
              </a:defRPr>
            </a:lvl3pPr>
            <a:lvl4pPr lvl="3" algn="ctr" rtl="0">
              <a:lnSpc>
                <a:spcPct val="100000"/>
              </a:lnSpc>
              <a:spcBef>
                <a:spcPts val="0"/>
              </a:spcBef>
              <a:spcAft>
                <a:spcPts val="0"/>
              </a:spcAft>
              <a:buClr>
                <a:srgbClr val="E3E9ED"/>
              </a:buClr>
              <a:buSzPts val="900"/>
              <a:buNone/>
              <a:defRPr sz="900">
                <a:solidFill>
                  <a:srgbClr val="E3E9ED"/>
                </a:solidFill>
              </a:defRPr>
            </a:lvl4pPr>
            <a:lvl5pPr lvl="4" algn="ctr" rtl="0">
              <a:lnSpc>
                <a:spcPct val="100000"/>
              </a:lnSpc>
              <a:spcBef>
                <a:spcPts val="0"/>
              </a:spcBef>
              <a:spcAft>
                <a:spcPts val="0"/>
              </a:spcAft>
              <a:buClr>
                <a:srgbClr val="E3E9ED"/>
              </a:buClr>
              <a:buSzPts val="900"/>
              <a:buNone/>
              <a:defRPr sz="900">
                <a:solidFill>
                  <a:srgbClr val="E3E9ED"/>
                </a:solidFill>
              </a:defRPr>
            </a:lvl5pPr>
            <a:lvl6pPr lvl="5" algn="ctr" rtl="0">
              <a:lnSpc>
                <a:spcPct val="100000"/>
              </a:lnSpc>
              <a:spcBef>
                <a:spcPts val="0"/>
              </a:spcBef>
              <a:spcAft>
                <a:spcPts val="0"/>
              </a:spcAft>
              <a:buClr>
                <a:srgbClr val="E3E9ED"/>
              </a:buClr>
              <a:buSzPts val="900"/>
              <a:buNone/>
              <a:defRPr sz="900">
                <a:solidFill>
                  <a:srgbClr val="E3E9ED"/>
                </a:solidFill>
              </a:defRPr>
            </a:lvl6pPr>
            <a:lvl7pPr lvl="6" algn="ctr" rtl="0">
              <a:lnSpc>
                <a:spcPct val="100000"/>
              </a:lnSpc>
              <a:spcBef>
                <a:spcPts val="0"/>
              </a:spcBef>
              <a:spcAft>
                <a:spcPts val="0"/>
              </a:spcAft>
              <a:buClr>
                <a:srgbClr val="E3E9ED"/>
              </a:buClr>
              <a:buSzPts val="900"/>
              <a:buNone/>
              <a:defRPr sz="900">
                <a:solidFill>
                  <a:srgbClr val="E3E9ED"/>
                </a:solidFill>
              </a:defRPr>
            </a:lvl7pPr>
            <a:lvl8pPr lvl="7" algn="ctr" rtl="0">
              <a:lnSpc>
                <a:spcPct val="100000"/>
              </a:lnSpc>
              <a:spcBef>
                <a:spcPts val="0"/>
              </a:spcBef>
              <a:spcAft>
                <a:spcPts val="0"/>
              </a:spcAft>
              <a:buClr>
                <a:srgbClr val="E3E9ED"/>
              </a:buClr>
              <a:buSzPts val="900"/>
              <a:buNone/>
              <a:defRPr sz="900">
                <a:solidFill>
                  <a:srgbClr val="E3E9ED"/>
                </a:solidFill>
              </a:defRPr>
            </a:lvl8pPr>
            <a:lvl9pPr lvl="8" algn="ctr" rtl="0">
              <a:lnSpc>
                <a:spcPct val="100000"/>
              </a:lnSpc>
              <a:spcBef>
                <a:spcPts val="0"/>
              </a:spcBef>
              <a:spcAft>
                <a:spcPts val="0"/>
              </a:spcAft>
              <a:buClr>
                <a:srgbClr val="E3E9ED"/>
              </a:buClr>
              <a:buSzPts val="900"/>
              <a:buNone/>
              <a:defRPr sz="900">
                <a:solidFill>
                  <a:srgbClr val="E3E9ED"/>
                </a:solidFill>
              </a:defRPr>
            </a:lvl9pPr>
          </a:lstStyle>
          <a:p>
            <a:endParaRPr/>
          </a:p>
        </p:txBody>
      </p:sp>
      <p:sp>
        <p:nvSpPr>
          <p:cNvPr id="70" name="Google Shape;70;p11"/>
          <p:cNvSpPr txBox="1">
            <a:spLocks noGrp="1"/>
          </p:cNvSpPr>
          <p:nvPr>
            <p:ph type="ctrTitle"/>
          </p:nvPr>
        </p:nvSpPr>
        <p:spPr>
          <a:xfrm>
            <a:off x="3533994" y="342222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1" name="Google Shape;71;p11"/>
          <p:cNvSpPr txBox="1">
            <a:spLocks noGrp="1"/>
          </p:cNvSpPr>
          <p:nvPr>
            <p:ph type="ctrTitle" idx="4"/>
          </p:nvPr>
        </p:nvSpPr>
        <p:spPr>
          <a:xfrm>
            <a:off x="5701156" y="3096475"/>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2" name="Google Shape;72;p11"/>
          <p:cNvSpPr txBox="1">
            <a:spLocks noGrp="1"/>
          </p:cNvSpPr>
          <p:nvPr>
            <p:ph type="ctrTitle" idx="5"/>
          </p:nvPr>
        </p:nvSpPr>
        <p:spPr>
          <a:xfrm>
            <a:off x="1366844" y="3789650"/>
            <a:ext cx="2076000" cy="196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1pPr>
            <a:lvl2pPr lvl="1"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2pPr>
            <a:lvl3pPr lvl="2"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3pPr>
            <a:lvl4pPr lvl="3"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4pPr>
            <a:lvl5pPr lvl="4"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5pPr>
            <a:lvl6pPr lvl="5"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6pPr>
            <a:lvl7pPr lvl="6"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7pPr>
            <a:lvl8pPr lvl="7"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8pPr>
            <a:lvl9pPr lvl="8" algn="ctr" rtl="0">
              <a:spcBef>
                <a:spcPts val="0"/>
              </a:spcBef>
              <a:spcAft>
                <a:spcPts val="0"/>
              </a:spcAft>
              <a:buClr>
                <a:srgbClr val="E3E9ED"/>
              </a:buClr>
              <a:buSzPts val="900"/>
              <a:buFont typeface="Roboto Black"/>
              <a:buNone/>
              <a:defRPr sz="900" b="0">
                <a:solidFill>
                  <a:srgbClr val="E3E9ED"/>
                </a:solidFill>
                <a:latin typeface="Roboto Black"/>
                <a:ea typeface="Roboto Black"/>
                <a:cs typeface="Roboto Black"/>
                <a:sym typeface="Roboto Black"/>
              </a:defRPr>
            </a:lvl9pPr>
          </a:lstStyle>
          <a:p>
            <a:endParaRPr/>
          </a:p>
        </p:txBody>
      </p:sp>
      <p:sp>
        <p:nvSpPr>
          <p:cNvPr id="73" name="Google Shape;73;p11"/>
          <p:cNvSpPr txBox="1">
            <a:spLocks noGrp="1"/>
          </p:cNvSpPr>
          <p:nvPr>
            <p:ph type="ctrTitle" idx="6"/>
          </p:nvPr>
        </p:nvSpPr>
        <p:spPr>
          <a:xfrm>
            <a:off x="311700" y="644550"/>
            <a:ext cx="8520600" cy="6066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FFFFFF"/>
              </a:buClr>
              <a:buSzPts val="3000"/>
              <a:buFont typeface="Roboto Black"/>
              <a:buNone/>
              <a:defRPr sz="3000" b="0">
                <a:solidFill>
                  <a:srgbClr val="FFFFFF"/>
                </a:solidFill>
                <a:latin typeface="Roboto Black"/>
                <a:ea typeface="Roboto Black"/>
                <a:cs typeface="Roboto Black"/>
                <a:sym typeface="Roboto Black"/>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Tree>
    <p:extLst>
      <p:ext uri="{BB962C8B-B14F-4D97-AF65-F5344CB8AC3E}">
        <p14:creationId xmlns:p14="http://schemas.microsoft.com/office/powerpoint/2010/main" val="285839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p:cSld name="Agenda">
    <p:bg>
      <p:bgPr>
        <a:blipFill>
          <a:blip r:embed="rId2">
            <a:alphaModFix/>
          </a:blip>
          <a:stretch>
            <a:fillRect/>
          </a:stretch>
        </a:blipFill>
        <a:effectLst/>
      </p:bgPr>
    </p:bg>
    <p:spTree>
      <p:nvGrpSpPr>
        <p:cNvPr id="1" name="Shape 41"/>
        <p:cNvGrpSpPr/>
        <p:nvPr/>
      </p:nvGrpSpPr>
      <p:grpSpPr>
        <a:xfrm>
          <a:off x="0" y="0"/>
          <a:ext cx="0" cy="0"/>
          <a:chOff x="0" y="0"/>
          <a:chExt cx="0" cy="0"/>
        </a:xfrm>
      </p:grpSpPr>
      <p:sp>
        <p:nvSpPr>
          <p:cNvPr id="42" name="Google Shape;42;p14"/>
          <p:cNvSpPr txBox="1">
            <a:spLocks noGrp="1"/>
          </p:cNvSpPr>
          <p:nvPr>
            <p:ph type="title"/>
          </p:nvPr>
        </p:nvSpPr>
        <p:spPr>
          <a:xfrm>
            <a:off x="1511713" y="1452625"/>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3" name="Google Shape;43;p14"/>
          <p:cNvSpPr txBox="1">
            <a:spLocks noGrp="1"/>
          </p:cNvSpPr>
          <p:nvPr>
            <p:ph type="subTitle" idx="1"/>
          </p:nvPr>
        </p:nvSpPr>
        <p:spPr>
          <a:xfrm>
            <a:off x="1511712" y="1779575"/>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4" name="Google Shape;44;p14"/>
          <p:cNvSpPr txBox="1">
            <a:spLocks noGrp="1"/>
          </p:cNvSpPr>
          <p:nvPr>
            <p:ph type="title" idx="2"/>
          </p:nvPr>
        </p:nvSpPr>
        <p:spPr>
          <a:xfrm>
            <a:off x="4845487" y="1455263"/>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5" name="Google Shape;45;p14"/>
          <p:cNvSpPr txBox="1">
            <a:spLocks noGrp="1"/>
          </p:cNvSpPr>
          <p:nvPr>
            <p:ph type="subTitle" idx="3"/>
          </p:nvPr>
        </p:nvSpPr>
        <p:spPr>
          <a:xfrm>
            <a:off x="4845487" y="1782238"/>
            <a:ext cx="2339100" cy="644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None/>
              <a:defRPr sz="1400">
                <a:solidFill>
                  <a:srgbClr val="F3F3F3"/>
                </a:solidFill>
              </a:defRPr>
            </a:lvl1pPr>
            <a:lvl2pPr lvl="1" rtl="0">
              <a:lnSpc>
                <a:spcPct val="100000"/>
              </a:lnSpc>
              <a:spcBef>
                <a:spcPts val="1600"/>
              </a:spcBef>
              <a:spcAft>
                <a:spcPts val="0"/>
              </a:spcAft>
              <a:buNone/>
              <a:defRPr sz="1400">
                <a:solidFill>
                  <a:srgbClr val="F3F3F3"/>
                </a:solidFill>
              </a:defRPr>
            </a:lvl2pPr>
            <a:lvl3pPr lvl="2" rtl="0">
              <a:lnSpc>
                <a:spcPct val="100000"/>
              </a:lnSpc>
              <a:spcBef>
                <a:spcPts val="1600"/>
              </a:spcBef>
              <a:spcAft>
                <a:spcPts val="0"/>
              </a:spcAft>
              <a:buNone/>
              <a:defRPr sz="1400">
                <a:solidFill>
                  <a:srgbClr val="F3F3F3"/>
                </a:solidFill>
              </a:defRPr>
            </a:lvl3pPr>
            <a:lvl4pPr lvl="3" rtl="0">
              <a:lnSpc>
                <a:spcPct val="100000"/>
              </a:lnSpc>
              <a:spcBef>
                <a:spcPts val="1600"/>
              </a:spcBef>
              <a:spcAft>
                <a:spcPts val="0"/>
              </a:spcAft>
              <a:buNone/>
              <a:defRPr sz="1400">
                <a:solidFill>
                  <a:srgbClr val="F3F3F3"/>
                </a:solidFill>
              </a:defRPr>
            </a:lvl4pPr>
            <a:lvl5pPr lvl="4" rtl="0">
              <a:lnSpc>
                <a:spcPct val="100000"/>
              </a:lnSpc>
              <a:spcBef>
                <a:spcPts val="1600"/>
              </a:spcBef>
              <a:spcAft>
                <a:spcPts val="0"/>
              </a:spcAft>
              <a:buNone/>
              <a:defRPr sz="1400">
                <a:solidFill>
                  <a:srgbClr val="F3F3F3"/>
                </a:solidFill>
              </a:defRPr>
            </a:lvl5pPr>
            <a:lvl6pPr lvl="5" rtl="0">
              <a:lnSpc>
                <a:spcPct val="100000"/>
              </a:lnSpc>
              <a:spcBef>
                <a:spcPts val="1600"/>
              </a:spcBef>
              <a:spcAft>
                <a:spcPts val="0"/>
              </a:spcAft>
              <a:buNone/>
              <a:defRPr sz="1400">
                <a:solidFill>
                  <a:srgbClr val="F3F3F3"/>
                </a:solidFill>
              </a:defRPr>
            </a:lvl6pPr>
            <a:lvl7pPr lvl="6" rtl="0">
              <a:lnSpc>
                <a:spcPct val="100000"/>
              </a:lnSpc>
              <a:spcBef>
                <a:spcPts val="1600"/>
              </a:spcBef>
              <a:spcAft>
                <a:spcPts val="0"/>
              </a:spcAft>
              <a:buNone/>
              <a:defRPr sz="1400">
                <a:solidFill>
                  <a:srgbClr val="F3F3F3"/>
                </a:solidFill>
              </a:defRPr>
            </a:lvl7pPr>
            <a:lvl8pPr lvl="7" rtl="0">
              <a:lnSpc>
                <a:spcPct val="100000"/>
              </a:lnSpc>
              <a:spcBef>
                <a:spcPts val="1600"/>
              </a:spcBef>
              <a:spcAft>
                <a:spcPts val="0"/>
              </a:spcAft>
              <a:buNone/>
              <a:defRPr sz="1400">
                <a:solidFill>
                  <a:srgbClr val="F3F3F3"/>
                </a:solidFill>
              </a:defRPr>
            </a:lvl8pPr>
            <a:lvl9pPr lvl="8" rtl="0">
              <a:lnSpc>
                <a:spcPct val="100000"/>
              </a:lnSpc>
              <a:spcBef>
                <a:spcPts val="1600"/>
              </a:spcBef>
              <a:spcAft>
                <a:spcPts val="1600"/>
              </a:spcAft>
              <a:buNone/>
              <a:defRPr sz="1400">
                <a:solidFill>
                  <a:srgbClr val="F3F3F3"/>
                </a:solidFill>
              </a:defRPr>
            </a:lvl9pPr>
          </a:lstStyle>
          <a:p>
            <a:endParaRPr/>
          </a:p>
        </p:txBody>
      </p:sp>
      <p:sp>
        <p:nvSpPr>
          <p:cNvPr id="46" name="Google Shape;46;p14"/>
          <p:cNvSpPr txBox="1">
            <a:spLocks noGrp="1"/>
          </p:cNvSpPr>
          <p:nvPr>
            <p:ph type="title" idx="4"/>
          </p:nvPr>
        </p:nvSpPr>
        <p:spPr>
          <a:xfrm>
            <a:off x="2768313" y="2877450"/>
            <a:ext cx="2339100" cy="421500"/>
          </a:xfrm>
          <a:prstGeom prst="rect">
            <a:avLst/>
          </a:prstGeom>
          <a:noFill/>
          <a:ln>
            <a:noFill/>
          </a:ln>
        </p:spPr>
        <p:txBody>
          <a:bodyPr spcFirstLastPara="1" wrap="square" lIns="0" tIns="0" rIns="0" bIns="0" anchor="ctr" anchorCtr="0">
            <a:noAutofit/>
          </a:bodyPr>
          <a:lstStyle>
            <a:lvl1pPr lvl="0" rtl="0">
              <a:spcBef>
                <a:spcPts val="0"/>
              </a:spcBef>
              <a:spcAft>
                <a:spcPts val="0"/>
              </a:spcAft>
              <a:buSzPts val="1400"/>
              <a:buNone/>
              <a:defRPr sz="2400" i="0">
                <a:solidFill>
                  <a:srgbClr val="F3F3F3"/>
                </a:solidFill>
              </a:defRPr>
            </a:lvl1pPr>
            <a:lvl2pPr lvl="1" algn="r" rtl="0">
              <a:spcBef>
                <a:spcPts val="0"/>
              </a:spcBef>
              <a:spcAft>
                <a:spcPts val="0"/>
              </a:spcAft>
              <a:buSzPts val="1400"/>
              <a:buNone/>
              <a:defRPr sz="1400"/>
            </a:lvl2pPr>
            <a:lvl3pPr lvl="2" algn="r" rtl="0">
              <a:spcBef>
                <a:spcPts val="0"/>
              </a:spcBef>
              <a:spcAft>
                <a:spcPts val="0"/>
              </a:spcAft>
              <a:buSzPts val="1400"/>
              <a:buNone/>
              <a:defRPr sz="1400"/>
            </a:lvl3pPr>
            <a:lvl4pPr lvl="3" algn="r" rtl="0">
              <a:spcBef>
                <a:spcPts val="0"/>
              </a:spcBef>
              <a:spcAft>
                <a:spcPts val="0"/>
              </a:spcAft>
              <a:buSzPts val="1400"/>
              <a:buNone/>
              <a:defRPr sz="1400"/>
            </a:lvl4pPr>
            <a:lvl5pPr lvl="4" algn="r" rtl="0">
              <a:spcBef>
                <a:spcPts val="0"/>
              </a:spcBef>
              <a:spcAft>
                <a:spcPts val="0"/>
              </a:spcAft>
              <a:buSzPts val="1400"/>
              <a:buNone/>
              <a:defRPr sz="1400"/>
            </a:lvl5pPr>
            <a:lvl6pPr lvl="5" algn="r" rtl="0">
              <a:spcBef>
                <a:spcPts val="0"/>
              </a:spcBef>
              <a:spcAft>
                <a:spcPts val="0"/>
              </a:spcAft>
              <a:buSzPts val="1400"/>
              <a:buNone/>
              <a:defRPr sz="1400"/>
            </a:lvl6pPr>
            <a:lvl7pPr lvl="6" algn="r" rtl="0">
              <a:spcBef>
                <a:spcPts val="0"/>
              </a:spcBef>
              <a:spcAft>
                <a:spcPts val="0"/>
              </a:spcAft>
              <a:buSzPts val="1400"/>
              <a:buNone/>
              <a:defRPr sz="1400"/>
            </a:lvl7pPr>
            <a:lvl8pPr lvl="7" algn="r" rtl="0">
              <a:spcBef>
                <a:spcPts val="0"/>
              </a:spcBef>
              <a:spcAft>
                <a:spcPts val="0"/>
              </a:spcAft>
              <a:buSzPts val="1400"/>
              <a:buNone/>
              <a:defRPr sz="1400"/>
            </a:lvl8pPr>
            <a:lvl9pPr lvl="8" algn="r" rtl="0">
              <a:spcBef>
                <a:spcPts val="0"/>
              </a:spcBef>
              <a:spcAft>
                <a:spcPts val="0"/>
              </a:spcAft>
              <a:buSzPts val="1400"/>
              <a:buNone/>
              <a:defRPr sz="1400"/>
            </a:lvl9pPr>
          </a:lstStyle>
          <a:p>
            <a:endParaRPr/>
          </a:p>
        </p:txBody>
      </p:sp>
      <p:sp>
        <p:nvSpPr>
          <p:cNvPr id="47" name="Google Shape;47;p14"/>
          <p:cNvSpPr txBox="1">
            <a:spLocks noGrp="1"/>
          </p:cNvSpPr>
          <p:nvPr>
            <p:ph type="subTitle" idx="5"/>
          </p:nvPr>
        </p:nvSpPr>
        <p:spPr>
          <a:xfrm>
            <a:off x="2768312" y="3204400"/>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48" name="Google Shape;48;p14"/>
          <p:cNvSpPr txBox="1">
            <a:spLocks noGrp="1"/>
          </p:cNvSpPr>
          <p:nvPr>
            <p:ph type="title" idx="6"/>
          </p:nvPr>
        </p:nvSpPr>
        <p:spPr>
          <a:xfrm>
            <a:off x="6100575" y="2878082"/>
            <a:ext cx="2339100" cy="421500"/>
          </a:xfrm>
          <a:prstGeom prst="rect">
            <a:avLst/>
          </a:prstGeom>
          <a:noFill/>
          <a:ln>
            <a:noFill/>
          </a:ln>
        </p:spPr>
        <p:txBody>
          <a:bodyPr spcFirstLastPara="1" wrap="square" lIns="0" tIns="0" rIns="0" bIns="0" anchor="ctr" anchorCtr="0">
            <a:noAutofit/>
          </a:bodyPr>
          <a:lstStyle>
            <a:lvl1pPr marR="72000" lvl="0" rtl="0">
              <a:spcBef>
                <a:spcPts val="0"/>
              </a:spcBef>
              <a:spcAft>
                <a:spcPts val="0"/>
              </a:spcAft>
              <a:buSzPts val="1400"/>
              <a:buNone/>
              <a:defRPr sz="2400" i="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
        <p:nvSpPr>
          <p:cNvPr id="49" name="Google Shape;49;p14"/>
          <p:cNvSpPr txBox="1">
            <a:spLocks noGrp="1"/>
          </p:cNvSpPr>
          <p:nvPr>
            <p:ph type="subTitle" idx="7"/>
          </p:nvPr>
        </p:nvSpPr>
        <p:spPr>
          <a:xfrm>
            <a:off x="6100575" y="3205057"/>
            <a:ext cx="2339100" cy="644700"/>
          </a:xfrm>
          <a:prstGeom prst="rect">
            <a:avLst/>
          </a:prstGeom>
        </p:spPr>
        <p:txBody>
          <a:bodyPr spcFirstLastPara="1" wrap="square" lIns="91425" tIns="91425" rIns="91425" bIns="91425" anchor="t" anchorCtr="0">
            <a:noAutofit/>
          </a:bodyPr>
          <a:lstStyle>
            <a:lvl1pPr lvl="0" rtl="0">
              <a:spcBef>
                <a:spcPts val="0"/>
              </a:spcBef>
              <a:spcAft>
                <a:spcPts val="0"/>
              </a:spcAft>
              <a:buNone/>
              <a:defRPr sz="1400">
                <a:solidFill>
                  <a:srgbClr val="F3F3F3"/>
                </a:solidFill>
              </a:defRPr>
            </a:lvl1pPr>
            <a:lvl2pPr lvl="1" rtl="0">
              <a:spcBef>
                <a:spcPts val="1600"/>
              </a:spcBef>
              <a:spcAft>
                <a:spcPts val="0"/>
              </a:spcAft>
              <a:buNone/>
              <a:defRPr sz="1400">
                <a:solidFill>
                  <a:srgbClr val="F3F3F3"/>
                </a:solidFill>
              </a:defRPr>
            </a:lvl2pPr>
            <a:lvl3pPr lvl="2" rtl="0">
              <a:spcBef>
                <a:spcPts val="1600"/>
              </a:spcBef>
              <a:spcAft>
                <a:spcPts val="0"/>
              </a:spcAft>
              <a:buNone/>
              <a:defRPr sz="1400">
                <a:solidFill>
                  <a:srgbClr val="F3F3F3"/>
                </a:solidFill>
              </a:defRPr>
            </a:lvl3pPr>
            <a:lvl4pPr lvl="3" rtl="0">
              <a:spcBef>
                <a:spcPts val="1600"/>
              </a:spcBef>
              <a:spcAft>
                <a:spcPts val="0"/>
              </a:spcAft>
              <a:buNone/>
              <a:defRPr sz="1400">
                <a:solidFill>
                  <a:srgbClr val="F3F3F3"/>
                </a:solidFill>
              </a:defRPr>
            </a:lvl4pPr>
            <a:lvl5pPr lvl="4" rtl="0">
              <a:spcBef>
                <a:spcPts val="1600"/>
              </a:spcBef>
              <a:spcAft>
                <a:spcPts val="0"/>
              </a:spcAft>
              <a:buNone/>
              <a:defRPr sz="1400">
                <a:solidFill>
                  <a:srgbClr val="F3F3F3"/>
                </a:solidFill>
              </a:defRPr>
            </a:lvl5pPr>
            <a:lvl6pPr lvl="5" rtl="0">
              <a:spcBef>
                <a:spcPts val="1600"/>
              </a:spcBef>
              <a:spcAft>
                <a:spcPts val="0"/>
              </a:spcAft>
              <a:buNone/>
              <a:defRPr sz="1400">
                <a:solidFill>
                  <a:srgbClr val="F3F3F3"/>
                </a:solidFill>
              </a:defRPr>
            </a:lvl6pPr>
            <a:lvl7pPr lvl="6" rtl="0">
              <a:spcBef>
                <a:spcPts val="1600"/>
              </a:spcBef>
              <a:spcAft>
                <a:spcPts val="0"/>
              </a:spcAft>
              <a:buNone/>
              <a:defRPr sz="1400">
                <a:solidFill>
                  <a:srgbClr val="F3F3F3"/>
                </a:solidFill>
              </a:defRPr>
            </a:lvl7pPr>
            <a:lvl8pPr lvl="7" rtl="0">
              <a:spcBef>
                <a:spcPts val="1600"/>
              </a:spcBef>
              <a:spcAft>
                <a:spcPts val="0"/>
              </a:spcAft>
              <a:buNone/>
              <a:defRPr sz="1400">
                <a:solidFill>
                  <a:srgbClr val="F3F3F3"/>
                </a:solidFill>
              </a:defRPr>
            </a:lvl8pPr>
            <a:lvl9pPr lvl="8" rtl="0">
              <a:spcBef>
                <a:spcPts val="1600"/>
              </a:spcBef>
              <a:spcAft>
                <a:spcPts val="1600"/>
              </a:spcAft>
              <a:buNone/>
              <a:defRPr sz="1400">
                <a:solidFill>
                  <a:srgbClr val="F3F3F3"/>
                </a:solidFill>
              </a:defRPr>
            </a:lvl9pPr>
          </a:lstStyle>
          <a:p>
            <a:endParaRPr/>
          </a:p>
        </p:txBody>
      </p:sp>
      <p:sp>
        <p:nvSpPr>
          <p:cNvPr id="50" name="Google Shape;50;p14"/>
          <p:cNvSpPr txBox="1">
            <a:spLocks noGrp="1"/>
          </p:cNvSpPr>
          <p:nvPr>
            <p:ph type="title" idx="8" hasCustomPrompt="1"/>
          </p:nvPr>
        </p:nvSpPr>
        <p:spPr>
          <a:xfrm>
            <a:off x="1959337" y="316430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1" name="Google Shape;51;p14"/>
          <p:cNvSpPr txBox="1">
            <a:spLocks noGrp="1"/>
          </p:cNvSpPr>
          <p:nvPr>
            <p:ph type="title" idx="9" hasCustomPrompt="1"/>
          </p:nvPr>
        </p:nvSpPr>
        <p:spPr>
          <a:xfrm>
            <a:off x="704337" y="1730350"/>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2" name="Google Shape;52;p14"/>
          <p:cNvSpPr txBox="1">
            <a:spLocks noGrp="1"/>
          </p:cNvSpPr>
          <p:nvPr>
            <p:ph type="title" idx="13" hasCustomPrompt="1"/>
          </p:nvPr>
        </p:nvSpPr>
        <p:spPr>
          <a:xfrm>
            <a:off x="5304000" y="3183632"/>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53" name="Google Shape;53;p14"/>
          <p:cNvSpPr txBox="1">
            <a:spLocks noGrp="1"/>
          </p:cNvSpPr>
          <p:nvPr>
            <p:ph type="title" idx="14" hasCustomPrompt="1"/>
          </p:nvPr>
        </p:nvSpPr>
        <p:spPr>
          <a:xfrm>
            <a:off x="4048912" y="1719213"/>
            <a:ext cx="600000" cy="4215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800"/>
              <a:buNone/>
              <a:defRPr sz="2400">
                <a:solidFill>
                  <a:srgbClr val="F3F3F3"/>
                </a:solidFill>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Tree>
    <p:extLst>
      <p:ext uri="{BB962C8B-B14F-4D97-AF65-F5344CB8AC3E}">
        <p14:creationId xmlns:p14="http://schemas.microsoft.com/office/powerpoint/2010/main" val="2970170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extLst>
      <p:ext uri="{BB962C8B-B14F-4D97-AF65-F5344CB8AC3E}">
        <p14:creationId xmlns:p14="http://schemas.microsoft.com/office/powerpoint/2010/main" val="2815490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Text 1">
  <p:cSld name="Title + Text 1">
    <p:bg>
      <p:bgPr>
        <a:solidFill>
          <a:schemeClr val="accent2"/>
        </a:solidFill>
        <a:effectLst/>
      </p:bgPr>
    </p:bg>
    <p:spTree>
      <p:nvGrpSpPr>
        <p:cNvPr id="1" name="Shape 36"/>
        <p:cNvGrpSpPr/>
        <p:nvPr/>
      </p:nvGrpSpPr>
      <p:grpSpPr>
        <a:xfrm>
          <a:off x="0" y="0"/>
          <a:ext cx="0" cy="0"/>
          <a:chOff x="0" y="0"/>
          <a:chExt cx="0" cy="0"/>
        </a:xfrm>
      </p:grpSpPr>
      <p:sp>
        <p:nvSpPr>
          <p:cNvPr id="37" name="Google Shape;37;p5"/>
          <p:cNvSpPr/>
          <p:nvPr/>
        </p:nvSpPr>
        <p:spPr>
          <a:xfrm>
            <a:off x="0" y="556000"/>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38" name="Google Shape;38;p5"/>
          <p:cNvSpPr txBox="1">
            <a:spLocks noGrp="1"/>
          </p:cNvSpPr>
          <p:nvPr>
            <p:ph type="title"/>
          </p:nvPr>
        </p:nvSpPr>
        <p:spPr>
          <a:xfrm>
            <a:off x="856197" y="1666525"/>
            <a:ext cx="2376300" cy="8967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solidFill>
                  <a:schemeClr val="accent5"/>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39" name="Google Shape;39;p5"/>
          <p:cNvSpPr txBox="1">
            <a:spLocks noGrp="1"/>
          </p:cNvSpPr>
          <p:nvPr>
            <p:ph type="subTitle" idx="1"/>
          </p:nvPr>
        </p:nvSpPr>
        <p:spPr>
          <a:xfrm flipH="1">
            <a:off x="856195" y="2760775"/>
            <a:ext cx="3068700" cy="117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100"/>
              <a:buNone/>
              <a:defRPr sz="1200">
                <a:solidFill>
                  <a:schemeClr val="lt1"/>
                </a:solidFill>
              </a:defRPr>
            </a:lvl1pPr>
            <a:lvl2pPr lvl="1" rtl="0">
              <a:lnSpc>
                <a:spcPct val="100000"/>
              </a:lnSpc>
              <a:spcBef>
                <a:spcPts val="0"/>
              </a:spcBef>
              <a:spcAft>
                <a:spcPts val="0"/>
              </a:spcAft>
              <a:buClr>
                <a:schemeClr val="dk2"/>
              </a:buClr>
              <a:buSzPts val="1100"/>
              <a:buNone/>
              <a:defRPr>
                <a:solidFill>
                  <a:schemeClr val="dk2"/>
                </a:solidFill>
              </a:defRPr>
            </a:lvl2pPr>
            <a:lvl3pPr lvl="2" rtl="0">
              <a:lnSpc>
                <a:spcPct val="100000"/>
              </a:lnSpc>
              <a:spcBef>
                <a:spcPts val="0"/>
              </a:spcBef>
              <a:spcAft>
                <a:spcPts val="0"/>
              </a:spcAft>
              <a:buClr>
                <a:schemeClr val="dk2"/>
              </a:buClr>
              <a:buSzPts val="1100"/>
              <a:buNone/>
              <a:defRPr>
                <a:solidFill>
                  <a:schemeClr val="dk2"/>
                </a:solidFill>
              </a:defRPr>
            </a:lvl3pPr>
            <a:lvl4pPr lvl="3" rtl="0">
              <a:lnSpc>
                <a:spcPct val="100000"/>
              </a:lnSpc>
              <a:spcBef>
                <a:spcPts val="0"/>
              </a:spcBef>
              <a:spcAft>
                <a:spcPts val="0"/>
              </a:spcAft>
              <a:buClr>
                <a:schemeClr val="dk2"/>
              </a:buClr>
              <a:buSzPts val="1100"/>
              <a:buNone/>
              <a:defRPr>
                <a:solidFill>
                  <a:schemeClr val="dk2"/>
                </a:solidFill>
              </a:defRPr>
            </a:lvl4pPr>
            <a:lvl5pPr lvl="4" rtl="0">
              <a:lnSpc>
                <a:spcPct val="100000"/>
              </a:lnSpc>
              <a:spcBef>
                <a:spcPts val="0"/>
              </a:spcBef>
              <a:spcAft>
                <a:spcPts val="0"/>
              </a:spcAft>
              <a:buClr>
                <a:schemeClr val="dk2"/>
              </a:buClr>
              <a:buSzPts val="1100"/>
              <a:buNone/>
              <a:defRPr>
                <a:solidFill>
                  <a:schemeClr val="dk2"/>
                </a:solidFill>
              </a:defRPr>
            </a:lvl5pPr>
            <a:lvl6pPr lvl="5" rtl="0">
              <a:lnSpc>
                <a:spcPct val="100000"/>
              </a:lnSpc>
              <a:spcBef>
                <a:spcPts val="0"/>
              </a:spcBef>
              <a:spcAft>
                <a:spcPts val="0"/>
              </a:spcAft>
              <a:buClr>
                <a:schemeClr val="dk2"/>
              </a:buClr>
              <a:buSzPts val="1100"/>
              <a:buNone/>
              <a:defRPr>
                <a:solidFill>
                  <a:schemeClr val="dk2"/>
                </a:solidFill>
              </a:defRPr>
            </a:lvl6pPr>
            <a:lvl7pPr lvl="6" rtl="0">
              <a:lnSpc>
                <a:spcPct val="100000"/>
              </a:lnSpc>
              <a:spcBef>
                <a:spcPts val="0"/>
              </a:spcBef>
              <a:spcAft>
                <a:spcPts val="0"/>
              </a:spcAft>
              <a:buClr>
                <a:schemeClr val="dk2"/>
              </a:buClr>
              <a:buSzPts val="1100"/>
              <a:buNone/>
              <a:defRPr>
                <a:solidFill>
                  <a:schemeClr val="dk2"/>
                </a:solidFill>
              </a:defRPr>
            </a:lvl7pPr>
            <a:lvl8pPr lvl="7" rtl="0">
              <a:lnSpc>
                <a:spcPct val="100000"/>
              </a:lnSpc>
              <a:spcBef>
                <a:spcPts val="0"/>
              </a:spcBef>
              <a:spcAft>
                <a:spcPts val="0"/>
              </a:spcAft>
              <a:buClr>
                <a:schemeClr val="dk2"/>
              </a:buClr>
              <a:buSzPts val="1100"/>
              <a:buNone/>
              <a:defRPr>
                <a:solidFill>
                  <a:schemeClr val="dk2"/>
                </a:solidFill>
              </a:defRPr>
            </a:lvl8pPr>
            <a:lvl9pPr lvl="8" rtl="0">
              <a:lnSpc>
                <a:spcPct val="100000"/>
              </a:lnSpc>
              <a:spcBef>
                <a:spcPts val="0"/>
              </a:spcBef>
              <a:spcAft>
                <a:spcPts val="0"/>
              </a:spcAft>
              <a:buClr>
                <a:schemeClr val="dk2"/>
              </a:buClr>
              <a:buSzPts val="1100"/>
              <a:buNone/>
              <a:defRPr>
                <a:solidFill>
                  <a:schemeClr val="dk2"/>
                </a:solidFill>
              </a:defRPr>
            </a:lvl9pPr>
          </a:lstStyle>
          <a:p>
            <a:endParaRPr/>
          </a:p>
        </p:txBody>
      </p:sp>
      <p:sp>
        <p:nvSpPr>
          <p:cNvPr id="40" name="Google Shape;40;p5"/>
          <p:cNvSpPr/>
          <p:nvPr/>
        </p:nvSpPr>
        <p:spPr>
          <a:xfrm flipH="1">
            <a:off x="6648725" y="3686950"/>
            <a:ext cx="2534700" cy="14565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07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418143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 Text 4">
  <p:cSld name="Title + Text 4">
    <p:bg>
      <p:bgPr>
        <a:solidFill>
          <a:schemeClr val="accent2"/>
        </a:solidFill>
        <a:effectLst/>
      </p:bgPr>
    </p:bg>
    <p:spTree>
      <p:nvGrpSpPr>
        <p:cNvPr id="1" name="Shape 65"/>
        <p:cNvGrpSpPr/>
        <p:nvPr/>
      </p:nvGrpSpPr>
      <p:grpSpPr>
        <a:xfrm>
          <a:off x="0" y="0"/>
          <a:ext cx="0" cy="0"/>
          <a:chOff x="0" y="0"/>
          <a:chExt cx="0" cy="0"/>
        </a:xfrm>
      </p:grpSpPr>
      <p:sp>
        <p:nvSpPr>
          <p:cNvPr id="66" name="Google Shape;66;p10"/>
          <p:cNvSpPr/>
          <p:nvPr/>
        </p:nvSpPr>
        <p:spPr>
          <a:xfrm>
            <a:off x="0" y="868425"/>
            <a:ext cx="1388700" cy="1767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67" name="Google Shape;67;p10"/>
          <p:cNvSpPr txBox="1">
            <a:spLocks noGrp="1"/>
          </p:cNvSpPr>
          <p:nvPr>
            <p:ph type="title"/>
          </p:nvPr>
        </p:nvSpPr>
        <p:spPr>
          <a:xfrm flipH="1">
            <a:off x="856199" y="1705548"/>
            <a:ext cx="2640900" cy="8967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solidFill>
                  <a:schemeClr val="accent5"/>
                </a:solidFill>
              </a:defRPr>
            </a:lvl1pPr>
            <a:lvl2pPr lvl="1" rtl="0">
              <a:spcBef>
                <a:spcPts val="0"/>
              </a:spcBef>
              <a:spcAft>
                <a:spcPts val="0"/>
              </a:spcAft>
              <a:buClr>
                <a:srgbClr val="62BCBE"/>
              </a:buClr>
              <a:buSzPts val="6000"/>
              <a:buNone/>
              <a:defRPr sz="6000">
                <a:solidFill>
                  <a:srgbClr val="62BCBE"/>
                </a:solidFill>
              </a:defRPr>
            </a:lvl2pPr>
            <a:lvl3pPr lvl="2" rtl="0">
              <a:spcBef>
                <a:spcPts val="0"/>
              </a:spcBef>
              <a:spcAft>
                <a:spcPts val="0"/>
              </a:spcAft>
              <a:buClr>
                <a:srgbClr val="62BCBE"/>
              </a:buClr>
              <a:buSzPts val="6000"/>
              <a:buNone/>
              <a:defRPr sz="6000">
                <a:solidFill>
                  <a:srgbClr val="62BCBE"/>
                </a:solidFill>
              </a:defRPr>
            </a:lvl3pPr>
            <a:lvl4pPr lvl="3" rtl="0">
              <a:spcBef>
                <a:spcPts val="0"/>
              </a:spcBef>
              <a:spcAft>
                <a:spcPts val="0"/>
              </a:spcAft>
              <a:buClr>
                <a:srgbClr val="62BCBE"/>
              </a:buClr>
              <a:buSzPts val="6000"/>
              <a:buNone/>
              <a:defRPr sz="6000">
                <a:solidFill>
                  <a:srgbClr val="62BCBE"/>
                </a:solidFill>
              </a:defRPr>
            </a:lvl4pPr>
            <a:lvl5pPr lvl="4" rtl="0">
              <a:spcBef>
                <a:spcPts val="0"/>
              </a:spcBef>
              <a:spcAft>
                <a:spcPts val="0"/>
              </a:spcAft>
              <a:buClr>
                <a:srgbClr val="62BCBE"/>
              </a:buClr>
              <a:buSzPts val="6000"/>
              <a:buNone/>
              <a:defRPr sz="6000">
                <a:solidFill>
                  <a:srgbClr val="62BCBE"/>
                </a:solidFill>
              </a:defRPr>
            </a:lvl5pPr>
            <a:lvl6pPr lvl="5" rtl="0">
              <a:spcBef>
                <a:spcPts val="0"/>
              </a:spcBef>
              <a:spcAft>
                <a:spcPts val="0"/>
              </a:spcAft>
              <a:buClr>
                <a:srgbClr val="62BCBE"/>
              </a:buClr>
              <a:buSzPts val="6000"/>
              <a:buNone/>
              <a:defRPr sz="6000">
                <a:solidFill>
                  <a:srgbClr val="62BCBE"/>
                </a:solidFill>
              </a:defRPr>
            </a:lvl6pPr>
            <a:lvl7pPr lvl="6" rtl="0">
              <a:spcBef>
                <a:spcPts val="0"/>
              </a:spcBef>
              <a:spcAft>
                <a:spcPts val="0"/>
              </a:spcAft>
              <a:buClr>
                <a:srgbClr val="62BCBE"/>
              </a:buClr>
              <a:buSzPts val="6000"/>
              <a:buNone/>
              <a:defRPr sz="6000">
                <a:solidFill>
                  <a:srgbClr val="62BCBE"/>
                </a:solidFill>
              </a:defRPr>
            </a:lvl7pPr>
            <a:lvl8pPr lvl="7" rtl="0">
              <a:spcBef>
                <a:spcPts val="0"/>
              </a:spcBef>
              <a:spcAft>
                <a:spcPts val="0"/>
              </a:spcAft>
              <a:buClr>
                <a:srgbClr val="62BCBE"/>
              </a:buClr>
              <a:buSzPts val="6000"/>
              <a:buNone/>
              <a:defRPr sz="6000">
                <a:solidFill>
                  <a:srgbClr val="62BCBE"/>
                </a:solidFill>
              </a:defRPr>
            </a:lvl8pPr>
            <a:lvl9pPr lvl="8" rtl="0">
              <a:spcBef>
                <a:spcPts val="0"/>
              </a:spcBef>
              <a:spcAft>
                <a:spcPts val="0"/>
              </a:spcAft>
              <a:buClr>
                <a:srgbClr val="62BCBE"/>
              </a:buClr>
              <a:buSzPts val="6000"/>
              <a:buNone/>
              <a:defRPr sz="6000">
                <a:solidFill>
                  <a:srgbClr val="62BCBE"/>
                </a:solidFill>
              </a:defRPr>
            </a:lvl9pPr>
          </a:lstStyle>
          <a:p>
            <a:endParaRPr/>
          </a:p>
        </p:txBody>
      </p:sp>
      <p:sp>
        <p:nvSpPr>
          <p:cNvPr id="68" name="Google Shape;68;p10"/>
          <p:cNvSpPr txBox="1">
            <a:spLocks noGrp="1"/>
          </p:cNvSpPr>
          <p:nvPr>
            <p:ph type="subTitle" idx="1"/>
          </p:nvPr>
        </p:nvSpPr>
        <p:spPr>
          <a:xfrm>
            <a:off x="856300" y="2747325"/>
            <a:ext cx="2799000" cy="1552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None/>
              <a:defRPr sz="1200">
                <a:solidFill>
                  <a:schemeClr val="lt1"/>
                </a:solidFill>
              </a:defRPr>
            </a:lvl1pPr>
            <a:lvl2pPr lvl="1" rtl="0">
              <a:lnSpc>
                <a:spcPct val="100000"/>
              </a:lnSpc>
              <a:spcBef>
                <a:spcPts val="0"/>
              </a:spcBef>
              <a:spcAft>
                <a:spcPts val="0"/>
              </a:spcAft>
              <a:buClr>
                <a:schemeClr val="lt1"/>
              </a:buClr>
              <a:buSzPts val="1200"/>
              <a:buNone/>
              <a:defRPr sz="1200">
                <a:solidFill>
                  <a:schemeClr val="lt1"/>
                </a:solidFill>
              </a:defRPr>
            </a:lvl2pPr>
            <a:lvl3pPr lvl="2" rtl="0">
              <a:lnSpc>
                <a:spcPct val="100000"/>
              </a:lnSpc>
              <a:spcBef>
                <a:spcPts val="0"/>
              </a:spcBef>
              <a:spcAft>
                <a:spcPts val="0"/>
              </a:spcAft>
              <a:buClr>
                <a:schemeClr val="lt1"/>
              </a:buClr>
              <a:buSzPts val="1200"/>
              <a:buNone/>
              <a:defRPr sz="1200">
                <a:solidFill>
                  <a:schemeClr val="lt1"/>
                </a:solidFill>
              </a:defRPr>
            </a:lvl3pPr>
            <a:lvl4pPr lvl="3" rtl="0">
              <a:lnSpc>
                <a:spcPct val="100000"/>
              </a:lnSpc>
              <a:spcBef>
                <a:spcPts val="0"/>
              </a:spcBef>
              <a:spcAft>
                <a:spcPts val="0"/>
              </a:spcAft>
              <a:buClr>
                <a:schemeClr val="lt1"/>
              </a:buClr>
              <a:buSzPts val="1200"/>
              <a:buNone/>
              <a:defRPr sz="1200">
                <a:solidFill>
                  <a:schemeClr val="lt1"/>
                </a:solidFill>
              </a:defRPr>
            </a:lvl4pPr>
            <a:lvl5pPr lvl="4" rtl="0">
              <a:lnSpc>
                <a:spcPct val="100000"/>
              </a:lnSpc>
              <a:spcBef>
                <a:spcPts val="0"/>
              </a:spcBef>
              <a:spcAft>
                <a:spcPts val="0"/>
              </a:spcAft>
              <a:buClr>
                <a:schemeClr val="lt1"/>
              </a:buClr>
              <a:buSzPts val="1200"/>
              <a:buNone/>
              <a:defRPr sz="1200">
                <a:solidFill>
                  <a:schemeClr val="lt1"/>
                </a:solidFill>
              </a:defRPr>
            </a:lvl5pPr>
            <a:lvl6pPr lvl="5" rtl="0">
              <a:lnSpc>
                <a:spcPct val="100000"/>
              </a:lnSpc>
              <a:spcBef>
                <a:spcPts val="0"/>
              </a:spcBef>
              <a:spcAft>
                <a:spcPts val="0"/>
              </a:spcAft>
              <a:buClr>
                <a:schemeClr val="lt1"/>
              </a:buClr>
              <a:buSzPts val="1200"/>
              <a:buNone/>
              <a:defRPr sz="1200">
                <a:solidFill>
                  <a:schemeClr val="lt1"/>
                </a:solidFill>
              </a:defRPr>
            </a:lvl6pPr>
            <a:lvl7pPr lvl="6" rtl="0">
              <a:lnSpc>
                <a:spcPct val="100000"/>
              </a:lnSpc>
              <a:spcBef>
                <a:spcPts val="0"/>
              </a:spcBef>
              <a:spcAft>
                <a:spcPts val="0"/>
              </a:spcAft>
              <a:buClr>
                <a:schemeClr val="lt1"/>
              </a:buClr>
              <a:buSzPts val="1200"/>
              <a:buNone/>
              <a:defRPr sz="1200">
                <a:solidFill>
                  <a:schemeClr val="lt1"/>
                </a:solidFill>
              </a:defRPr>
            </a:lvl7pPr>
            <a:lvl8pPr lvl="7" rtl="0">
              <a:lnSpc>
                <a:spcPct val="100000"/>
              </a:lnSpc>
              <a:spcBef>
                <a:spcPts val="0"/>
              </a:spcBef>
              <a:spcAft>
                <a:spcPts val="0"/>
              </a:spcAft>
              <a:buClr>
                <a:schemeClr val="lt1"/>
              </a:buClr>
              <a:buSzPts val="1200"/>
              <a:buNone/>
              <a:defRPr sz="1200">
                <a:solidFill>
                  <a:schemeClr val="lt1"/>
                </a:solidFill>
              </a:defRPr>
            </a:lvl8pPr>
            <a:lvl9pPr lvl="8" rtl="0">
              <a:lnSpc>
                <a:spcPct val="100000"/>
              </a:lnSpc>
              <a:spcBef>
                <a:spcPts val="0"/>
              </a:spcBef>
              <a:spcAft>
                <a:spcPts val="0"/>
              </a:spcAft>
              <a:buClr>
                <a:schemeClr val="lt1"/>
              </a:buClr>
              <a:buSzPts val="1200"/>
              <a:buNone/>
              <a:defRPr sz="1200">
                <a:solidFill>
                  <a:schemeClr val="lt1"/>
                </a:solidFill>
              </a:defRPr>
            </a:lvl9pPr>
          </a:lstStyle>
          <a:p>
            <a:endParaRPr/>
          </a:p>
        </p:txBody>
      </p:sp>
    </p:spTree>
    <p:extLst>
      <p:ext uri="{BB962C8B-B14F-4D97-AF65-F5344CB8AC3E}">
        <p14:creationId xmlns:p14="http://schemas.microsoft.com/office/powerpoint/2010/main" val="1909788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9" r:id="rId2"/>
    <p:sldLayoutId id="2147483666" r:id="rId3"/>
    <p:sldLayoutId id="2147483667" r:id="rId4"/>
    <p:sldLayoutId id="2147483670" r:id="rId5"/>
    <p:sldLayoutId id="2147483671" r:id="rId6"/>
    <p:sldLayoutId id="2147483672" r:id="rId7"/>
    <p:sldLayoutId id="2147483673" r:id="rId8"/>
    <p:sldLayoutId id="2147483677" r:id="rId9"/>
    <p:sldLayoutId id="2147483679" r:id="rId10"/>
    <p:sldLayoutId id="2147483680" r:id="rId11"/>
    <p:sldLayoutId id="2147483681" r:id="rId12"/>
    <p:sldLayoutId id="2147483682" r:id="rId13"/>
    <p:sldLayoutId id="2147483688" r:id="rId14"/>
    <p:sldLayoutId id="2147483689"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102" name="Google Shape;102;p24"/>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4400" dirty="0">
                <a:latin typeface="Rajdhani"/>
                <a:ea typeface="Rajdhani"/>
                <a:cs typeface="Rajdhani"/>
                <a:sym typeface="Rajdhani"/>
              </a:rPr>
              <a:t>FACE RECOGNITION</a:t>
            </a:r>
            <a:endParaRPr sz="4400" dirty="0">
              <a:latin typeface="Rajdhani"/>
              <a:ea typeface="Rajdhani"/>
              <a:cs typeface="Rajdhani"/>
              <a:sym typeface="Rajdhani"/>
            </a:endParaRPr>
          </a:p>
        </p:txBody>
      </p:sp>
      <p:pic>
        <p:nvPicPr>
          <p:cNvPr id="104" name="Google Shape;104;p24"/>
          <p:cNvPicPr preferRelativeResize="0"/>
          <p:nvPr/>
        </p:nvPicPr>
        <p:blipFill rotWithShape="1">
          <a:blip r:embed="rId4">
            <a:alphaModFix/>
          </a:blip>
          <a:srcRect l="6664" t="4858" r="6220" b="5495"/>
          <a:stretch/>
        </p:blipFill>
        <p:spPr>
          <a:xfrm>
            <a:off x="4046050" y="411988"/>
            <a:ext cx="4197350" cy="431953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73ED8-EA02-48F2-9FF3-7E09C9FE3DA9}"/>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D5EFAC3E-17A6-4DFA-BD11-D4FCD527DA6E}"/>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D0402DFA-DEEC-48F6-913C-CD67B1F15039}"/>
              </a:ext>
            </a:extLst>
          </p:cNvPr>
          <p:cNvPicPr>
            <a:picLocks noChangeAspect="1"/>
          </p:cNvPicPr>
          <p:nvPr/>
        </p:nvPicPr>
        <p:blipFill>
          <a:blip r:embed="rId2"/>
          <a:stretch>
            <a:fillRect/>
          </a:stretch>
        </p:blipFill>
        <p:spPr>
          <a:xfrm>
            <a:off x="1309356" y="97173"/>
            <a:ext cx="6469999" cy="4932104"/>
          </a:xfrm>
          <a:prstGeom prst="rect">
            <a:avLst/>
          </a:prstGeom>
        </p:spPr>
      </p:pic>
    </p:spTree>
    <p:extLst>
      <p:ext uri="{BB962C8B-B14F-4D97-AF65-F5344CB8AC3E}">
        <p14:creationId xmlns:p14="http://schemas.microsoft.com/office/powerpoint/2010/main" val="3534286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531D-4C61-415E-A990-E42B07C2C787}"/>
              </a:ext>
            </a:extLst>
          </p:cNvPr>
          <p:cNvSpPr>
            <a:spLocks noGrp="1"/>
          </p:cNvSpPr>
          <p:nvPr>
            <p:ph type="title"/>
          </p:nvPr>
        </p:nvSpPr>
        <p:spPr/>
        <p:txBody>
          <a:bodyPr/>
          <a:lstStyle/>
          <a:p>
            <a:endParaRPr lang="en-US" dirty="0"/>
          </a:p>
        </p:txBody>
      </p:sp>
      <p:sp>
        <p:nvSpPr>
          <p:cNvPr id="3" name="Subtitle 2">
            <a:extLst>
              <a:ext uri="{FF2B5EF4-FFF2-40B4-BE49-F238E27FC236}">
                <a16:creationId xmlns:a16="http://schemas.microsoft.com/office/drawing/2014/main" id="{DC81D242-6409-4699-ADBE-996350C8D505}"/>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7B4D7267-03CD-44FD-9B4D-37187A145963}"/>
              </a:ext>
            </a:extLst>
          </p:cNvPr>
          <p:cNvPicPr>
            <a:picLocks noChangeAspect="1"/>
          </p:cNvPicPr>
          <p:nvPr/>
        </p:nvPicPr>
        <p:blipFill>
          <a:blip r:embed="rId2"/>
          <a:stretch>
            <a:fillRect/>
          </a:stretch>
        </p:blipFill>
        <p:spPr>
          <a:xfrm>
            <a:off x="856197" y="127317"/>
            <a:ext cx="7415921" cy="4905917"/>
          </a:xfrm>
          <a:prstGeom prst="rect">
            <a:avLst/>
          </a:prstGeom>
        </p:spPr>
      </p:pic>
    </p:spTree>
    <p:extLst>
      <p:ext uri="{BB962C8B-B14F-4D97-AF65-F5344CB8AC3E}">
        <p14:creationId xmlns:p14="http://schemas.microsoft.com/office/powerpoint/2010/main" val="4106614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CDD1E-669E-40CB-AFF4-A8D281EEF0A2}"/>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60754318-47B5-4122-9DE0-56032CA8C9CE}"/>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0DBC7C06-A6DF-4CE1-84E8-AECE83B757F8}"/>
              </a:ext>
            </a:extLst>
          </p:cNvPr>
          <p:cNvPicPr>
            <a:picLocks noChangeAspect="1"/>
          </p:cNvPicPr>
          <p:nvPr/>
        </p:nvPicPr>
        <p:blipFill>
          <a:blip r:embed="rId2"/>
          <a:stretch>
            <a:fillRect/>
          </a:stretch>
        </p:blipFill>
        <p:spPr>
          <a:xfrm>
            <a:off x="915003" y="427068"/>
            <a:ext cx="7372794" cy="4289363"/>
          </a:xfrm>
          <a:prstGeom prst="rect">
            <a:avLst/>
          </a:prstGeom>
        </p:spPr>
      </p:pic>
    </p:spTree>
    <p:extLst>
      <p:ext uri="{BB962C8B-B14F-4D97-AF65-F5344CB8AC3E}">
        <p14:creationId xmlns:p14="http://schemas.microsoft.com/office/powerpoint/2010/main" val="624037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6A72D-ACE3-4350-8EDD-3D9CF9E0601A}"/>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C198CBE3-C3A0-4657-B5B0-E12332ECCB50}"/>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A35DA6BF-8F11-4720-B218-F193E9BED03A}"/>
              </a:ext>
            </a:extLst>
          </p:cNvPr>
          <p:cNvPicPr>
            <a:picLocks noChangeAspect="1"/>
          </p:cNvPicPr>
          <p:nvPr/>
        </p:nvPicPr>
        <p:blipFill>
          <a:blip r:embed="rId2"/>
          <a:stretch>
            <a:fillRect/>
          </a:stretch>
        </p:blipFill>
        <p:spPr>
          <a:xfrm>
            <a:off x="1874828" y="87738"/>
            <a:ext cx="5394344" cy="4950973"/>
          </a:xfrm>
          <a:prstGeom prst="rect">
            <a:avLst/>
          </a:prstGeom>
        </p:spPr>
      </p:pic>
    </p:spTree>
    <p:extLst>
      <p:ext uri="{BB962C8B-B14F-4D97-AF65-F5344CB8AC3E}">
        <p14:creationId xmlns:p14="http://schemas.microsoft.com/office/powerpoint/2010/main" val="4170889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C9B2B-0806-42F5-A112-8557CC20BD57}"/>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611F9FF2-A2B8-433F-8936-C585D97E1BAC}"/>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2C727A44-E83A-46A6-BF92-D3EED263D34B}"/>
              </a:ext>
            </a:extLst>
          </p:cNvPr>
          <p:cNvPicPr>
            <a:picLocks noChangeAspect="1"/>
          </p:cNvPicPr>
          <p:nvPr/>
        </p:nvPicPr>
        <p:blipFill>
          <a:blip r:embed="rId2"/>
          <a:stretch>
            <a:fillRect/>
          </a:stretch>
        </p:blipFill>
        <p:spPr>
          <a:xfrm>
            <a:off x="1509171" y="51470"/>
            <a:ext cx="6125657" cy="4964395"/>
          </a:xfrm>
          <a:prstGeom prst="rect">
            <a:avLst/>
          </a:prstGeom>
        </p:spPr>
      </p:pic>
    </p:spTree>
    <p:extLst>
      <p:ext uri="{BB962C8B-B14F-4D97-AF65-F5344CB8AC3E}">
        <p14:creationId xmlns:p14="http://schemas.microsoft.com/office/powerpoint/2010/main" val="521597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2F00E-E348-4E74-9D0C-62651FF2F0C0}"/>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58B5A0FB-A27B-4055-B588-29BBC66760C5}"/>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8DC47F85-E608-45A6-8ECA-E26D95DB4262}"/>
              </a:ext>
            </a:extLst>
          </p:cNvPr>
          <p:cNvPicPr>
            <a:picLocks noChangeAspect="1"/>
          </p:cNvPicPr>
          <p:nvPr/>
        </p:nvPicPr>
        <p:blipFill>
          <a:blip r:embed="rId2"/>
          <a:stretch>
            <a:fillRect/>
          </a:stretch>
        </p:blipFill>
        <p:spPr>
          <a:xfrm>
            <a:off x="1853464" y="58834"/>
            <a:ext cx="5437072" cy="5042884"/>
          </a:xfrm>
          <a:prstGeom prst="rect">
            <a:avLst/>
          </a:prstGeom>
        </p:spPr>
      </p:pic>
    </p:spTree>
    <p:extLst>
      <p:ext uri="{BB962C8B-B14F-4D97-AF65-F5344CB8AC3E}">
        <p14:creationId xmlns:p14="http://schemas.microsoft.com/office/powerpoint/2010/main" val="389621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BB22E-CE36-485A-A59E-3D3CD632861B}"/>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630FA4CD-BE45-4C58-AABF-27DF5560EB15}"/>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98E25444-9979-4A40-8766-67EFAAEBE0C8}"/>
              </a:ext>
            </a:extLst>
          </p:cNvPr>
          <p:cNvPicPr>
            <a:picLocks noChangeAspect="1"/>
          </p:cNvPicPr>
          <p:nvPr/>
        </p:nvPicPr>
        <p:blipFill>
          <a:blip r:embed="rId2"/>
          <a:stretch>
            <a:fillRect/>
          </a:stretch>
        </p:blipFill>
        <p:spPr>
          <a:xfrm>
            <a:off x="1616973" y="54888"/>
            <a:ext cx="5910053" cy="5016673"/>
          </a:xfrm>
          <a:prstGeom prst="rect">
            <a:avLst/>
          </a:prstGeom>
        </p:spPr>
      </p:pic>
    </p:spTree>
    <p:extLst>
      <p:ext uri="{BB962C8B-B14F-4D97-AF65-F5344CB8AC3E}">
        <p14:creationId xmlns:p14="http://schemas.microsoft.com/office/powerpoint/2010/main" val="1984103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5D570-CB2D-43F5-9272-C65A19286420}"/>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D3E015B2-F780-4841-9172-0CEF8A1F602A}"/>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47C70EC4-E06E-4ECA-A44B-2BE62748105D}"/>
              </a:ext>
            </a:extLst>
          </p:cNvPr>
          <p:cNvPicPr>
            <a:picLocks noChangeAspect="1"/>
          </p:cNvPicPr>
          <p:nvPr/>
        </p:nvPicPr>
        <p:blipFill>
          <a:blip r:embed="rId2"/>
          <a:stretch>
            <a:fillRect/>
          </a:stretch>
        </p:blipFill>
        <p:spPr>
          <a:xfrm>
            <a:off x="847725" y="1019175"/>
            <a:ext cx="7448550" cy="3105150"/>
          </a:xfrm>
          <a:prstGeom prst="rect">
            <a:avLst/>
          </a:prstGeom>
        </p:spPr>
      </p:pic>
    </p:spTree>
    <p:extLst>
      <p:ext uri="{BB962C8B-B14F-4D97-AF65-F5344CB8AC3E}">
        <p14:creationId xmlns:p14="http://schemas.microsoft.com/office/powerpoint/2010/main" val="1098079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40CBA-389C-429B-A48B-8ED593AEF014}"/>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202C1CAC-9EC0-4210-9002-F52C68FF1DBA}"/>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0F9A8E5E-D366-4A4C-9024-9944C74DBA61}"/>
              </a:ext>
            </a:extLst>
          </p:cNvPr>
          <p:cNvPicPr>
            <a:picLocks noChangeAspect="1"/>
          </p:cNvPicPr>
          <p:nvPr/>
        </p:nvPicPr>
        <p:blipFill>
          <a:blip r:embed="rId2"/>
          <a:stretch>
            <a:fillRect/>
          </a:stretch>
        </p:blipFill>
        <p:spPr>
          <a:xfrm>
            <a:off x="2428036" y="48322"/>
            <a:ext cx="4287927" cy="5013184"/>
          </a:xfrm>
          <a:prstGeom prst="rect">
            <a:avLst/>
          </a:prstGeom>
        </p:spPr>
      </p:pic>
    </p:spTree>
    <p:extLst>
      <p:ext uri="{BB962C8B-B14F-4D97-AF65-F5344CB8AC3E}">
        <p14:creationId xmlns:p14="http://schemas.microsoft.com/office/powerpoint/2010/main" val="755447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333EE-E8C6-451E-B4AF-A51A68D606BB}"/>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D8378393-A99C-4AAC-A97B-1349ABC25EAB}"/>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DDFAE173-F0E3-4EC7-841F-5601441FEA96}"/>
              </a:ext>
            </a:extLst>
          </p:cNvPr>
          <p:cNvPicPr>
            <a:picLocks noChangeAspect="1"/>
          </p:cNvPicPr>
          <p:nvPr/>
        </p:nvPicPr>
        <p:blipFill>
          <a:blip r:embed="rId2"/>
          <a:stretch>
            <a:fillRect/>
          </a:stretch>
        </p:blipFill>
        <p:spPr>
          <a:xfrm>
            <a:off x="1609725" y="747712"/>
            <a:ext cx="5924550" cy="3648075"/>
          </a:xfrm>
          <a:prstGeom prst="rect">
            <a:avLst/>
          </a:prstGeom>
        </p:spPr>
      </p:pic>
    </p:spTree>
    <p:extLst>
      <p:ext uri="{BB962C8B-B14F-4D97-AF65-F5344CB8AC3E}">
        <p14:creationId xmlns:p14="http://schemas.microsoft.com/office/powerpoint/2010/main" val="1147350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6"/>
          <p:cNvSpPr txBox="1">
            <a:spLocks noGrp="1"/>
          </p:cNvSpPr>
          <p:nvPr>
            <p:ph type="title"/>
          </p:nvPr>
        </p:nvSpPr>
        <p:spPr>
          <a:xfrm>
            <a:off x="2699792" y="1059582"/>
            <a:ext cx="3600400" cy="1728192"/>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IN" sz="1800" dirty="0"/>
              <a:t>Shambhavi Tripathi</a:t>
            </a:r>
            <a:br>
              <a:rPr lang="en-IN" sz="1800" dirty="0"/>
            </a:br>
            <a:r>
              <a:rPr lang="en-IN" sz="1800" dirty="0"/>
              <a:t>189302174</a:t>
            </a:r>
            <a:br>
              <a:rPr lang="en-IN" sz="1800" dirty="0"/>
            </a:br>
            <a:r>
              <a:rPr lang="en-IN" sz="1800" dirty="0"/>
              <a:t>Harshavardhan R.</a:t>
            </a:r>
            <a:br>
              <a:rPr lang="en-IN" sz="1800" dirty="0"/>
            </a:br>
            <a:r>
              <a:rPr lang="en-IN" sz="1800" dirty="0"/>
              <a:t>189302175</a:t>
            </a:r>
            <a:br>
              <a:rPr lang="en-IN" sz="1800" dirty="0"/>
            </a:br>
            <a:r>
              <a:rPr lang="en-IN" sz="1800" dirty="0"/>
              <a:t>Harsha Vardhan Peela</a:t>
            </a:r>
            <a:br>
              <a:rPr lang="en-IN" sz="1800" dirty="0"/>
            </a:br>
            <a:r>
              <a:rPr lang="en-IN" sz="1800" dirty="0"/>
              <a:t>189302172</a:t>
            </a:r>
            <a:endParaRPr sz="1800" dirty="0"/>
          </a:p>
        </p:txBody>
      </p:sp>
      <p:sp>
        <p:nvSpPr>
          <p:cNvPr id="3" name="Rectangle 2"/>
          <p:cNvSpPr/>
          <p:nvPr/>
        </p:nvSpPr>
        <p:spPr>
          <a:xfrm>
            <a:off x="2915816" y="339502"/>
            <a:ext cx="25202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Rajdhani" charset="0"/>
                <a:cs typeface="Rajdhani" charset="0"/>
              </a:rPr>
              <a:t>SUBMITTED BY</a:t>
            </a:r>
          </a:p>
        </p:txBody>
      </p:sp>
      <p:sp>
        <p:nvSpPr>
          <p:cNvPr id="20" name="Rectangle 19"/>
          <p:cNvSpPr/>
          <p:nvPr/>
        </p:nvSpPr>
        <p:spPr>
          <a:xfrm>
            <a:off x="2915816" y="3003798"/>
            <a:ext cx="2520280"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latin typeface="Rajdhani" charset="0"/>
                <a:cs typeface="Rajdhani" charset="0"/>
              </a:rPr>
              <a:t>SUBMITTED TO</a:t>
            </a:r>
          </a:p>
        </p:txBody>
      </p:sp>
      <p:sp>
        <p:nvSpPr>
          <p:cNvPr id="21" name="Google Shape;115;p26"/>
          <p:cNvSpPr txBox="1">
            <a:spLocks/>
          </p:cNvSpPr>
          <p:nvPr/>
        </p:nvSpPr>
        <p:spPr>
          <a:xfrm>
            <a:off x="2483768" y="3610192"/>
            <a:ext cx="4392488" cy="9777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3F3F3"/>
              </a:buClr>
              <a:buSzPts val="1400"/>
              <a:buFont typeface="Rajdhani"/>
              <a:buNone/>
              <a:defRPr sz="2400" b="1" i="0" u="none" strike="noStrike" cap="none">
                <a:solidFill>
                  <a:srgbClr val="F3F3F3"/>
                </a:solidFill>
                <a:latin typeface="Rajdhani"/>
                <a:ea typeface="Rajdhani"/>
                <a:cs typeface="Rajdhani"/>
                <a:sym typeface="Rajdhani"/>
              </a:defRPr>
            </a:lvl1pPr>
            <a:lvl2pPr marR="0" lvl="1"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2pPr>
            <a:lvl3pPr marR="0" lvl="2"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3pPr>
            <a:lvl4pPr marR="0" lvl="3"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4pPr>
            <a:lvl5pPr marR="0" lvl="4"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5pPr>
            <a:lvl6pPr marR="0" lvl="5"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6pPr>
            <a:lvl7pPr marR="0" lvl="6"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7pPr>
            <a:lvl8pPr marR="0" lvl="7"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8pPr>
            <a:lvl9pPr marR="0" lvl="8" algn="r" rtl="0">
              <a:lnSpc>
                <a:spcPct val="100000"/>
              </a:lnSpc>
              <a:spcBef>
                <a:spcPts val="0"/>
              </a:spcBef>
              <a:spcAft>
                <a:spcPts val="0"/>
              </a:spcAft>
              <a:buClr>
                <a:srgbClr val="F3F3F3"/>
              </a:buClr>
              <a:buSzPts val="1400"/>
              <a:buFont typeface="Rajdhani"/>
              <a:buNone/>
              <a:defRPr sz="1400" b="1" i="0" u="none" strike="noStrike" cap="none">
                <a:solidFill>
                  <a:srgbClr val="F3F3F3"/>
                </a:solidFill>
                <a:latin typeface="Rajdhani"/>
                <a:ea typeface="Rajdhani"/>
                <a:cs typeface="Rajdhani"/>
                <a:sym typeface="Rajdhani"/>
              </a:defRPr>
            </a:lvl9pPr>
          </a:lstStyle>
          <a:p>
            <a:r>
              <a:rPr lang="en-IN" sz="2800" dirty="0"/>
              <a:t>PROFESSOR  D.P  SHARMA  </a:t>
            </a:r>
          </a:p>
        </p:txBody>
      </p:sp>
    </p:spTree>
    <p:extLst>
      <p:ext uri="{BB962C8B-B14F-4D97-AF65-F5344CB8AC3E}">
        <p14:creationId xmlns:p14="http://schemas.microsoft.com/office/powerpoint/2010/main" val="2524123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8BB0-5DF1-41B3-B481-5AD8A2060DC7}"/>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7EAC6C84-321B-43CE-86BD-256BFCCCC78E}"/>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F5486E3D-EEB6-409B-8B70-E376E9155969}"/>
              </a:ext>
            </a:extLst>
          </p:cNvPr>
          <p:cNvPicPr>
            <a:picLocks noChangeAspect="1"/>
          </p:cNvPicPr>
          <p:nvPr/>
        </p:nvPicPr>
        <p:blipFill>
          <a:blip r:embed="rId2"/>
          <a:stretch>
            <a:fillRect/>
          </a:stretch>
        </p:blipFill>
        <p:spPr>
          <a:xfrm>
            <a:off x="1200150" y="1724025"/>
            <a:ext cx="6743700" cy="1695450"/>
          </a:xfrm>
          <a:prstGeom prst="rect">
            <a:avLst/>
          </a:prstGeom>
        </p:spPr>
      </p:pic>
    </p:spTree>
    <p:extLst>
      <p:ext uri="{BB962C8B-B14F-4D97-AF65-F5344CB8AC3E}">
        <p14:creationId xmlns:p14="http://schemas.microsoft.com/office/powerpoint/2010/main" val="286028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5" name="Google Shape;275;p2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SECURE</a:t>
            </a:r>
            <a:endParaRPr dirty="0"/>
          </a:p>
        </p:txBody>
      </p:sp>
      <p:sp>
        <p:nvSpPr>
          <p:cNvPr id="276" name="Google Shape;276;p23"/>
          <p:cNvSpPr txBox="1">
            <a:spLocks noGrp="1"/>
          </p:cNvSpPr>
          <p:nvPr>
            <p:ph type="ctrTitle" idx="4"/>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a:t>FAST AND RELIABLE</a:t>
            </a:r>
            <a:endParaRPr dirty="0"/>
          </a:p>
        </p:txBody>
      </p:sp>
      <p:sp>
        <p:nvSpPr>
          <p:cNvPr id="277" name="Google Shape;277;p23"/>
          <p:cNvSpPr txBox="1">
            <a:spLocks noGrp="1"/>
          </p:cNvSpPr>
          <p:nvPr>
            <p:ph type="ctrTitle" idx="5"/>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a:t>ACCESSIBLE</a:t>
            </a:r>
            <a:endParaRPr/>
          </a:p>
        </p:txBody>
      </p:sp>
      <p:sp>
        <p:nvSpPr>
          <p:cNvPr id="271" name="Google Shape;271;p23"/>
          <p:cNvSpPr txBox="1">
            <a:spLocks noGrp="1"/>
          </p:cNvSpPr>
          <p:nvPr>
            <p:ph type="ctrTitle" idx="6"/>
          </p:nvPr>
        </p:nvSpPr>
        <p:spPr>
          <a:xfrm>
            <a:off x="405472" y="987574"/>
            <a:ext cx="8520600" cy="606600"/>
          </a:xfrm>
          <a:prstGeom prst="rect">
            <a:avLst/>
          </a:prstGeom>
        </p:spPr>
        <p:txBody>
          <a:bodyPr spcFirstLastPara="1" wrap="square" lIns="91425" tIns="91425" rIns="91425" bIns="91425" anchor="b" anchorCtr="0">
            <a:noAutofit/>
          </a:bodyPr>
          <a:lstStyle/>
          <a:p>
            <a:r>
              <a:rPr lang="es" dirty="0"/>
              <a:t>CONCLUSION </a:t>
            </a:r>
            <a:br>
              <a:rPr lang="es" dirty="0"/>
            </a:br>
            <a:r>
              <a:rPr lang="en-US" b="1" dirty="0"/>
              <a:t> </a:t>
            </a:r>
            <a:r>
              <a:rPr lang="en-US" sz="2000" b="1" dirty="0">
                <a:latin typeface="Rajdhani" charset="0"/>
                <a:cs typeface="Rajdhani" charset="0"/>
              </a:rPr>
              <a:t>Why Facial Recognition is Better at Biometric Verification than Fingerprint Scans </a:t>
            </a:r>
            <a:endParaRPr sz="2000" dirty="0">
              <a:latin typeface="Rajdhani" charset="0"/>
              <a:cs typeface="Rajdhani" charset="0"/>
            </a:endParaRPr>
          </a:p>
        </p:txBody>
      </p:sp>
      <p:sp>
        <p:nvSpPr>
          <p:cNvPr id="278" name="Google Shape;278;p23"/>
          <p:cNvSpPr/>
          <p:nvPr/>
        </p:nvSpPr>
        <p:spPr>
          <a:xfrm>
            <a:off x="1267145" y="2083606"/>
            <a:ext cx="994973" cy="830447"/>
          </a:xfrm>
          <a:custGeom>
            <a:avLst/>
            <a:gdLst/>
            <a:ahLst/>
            <a:cxnLst/>
            <a:rect l="l" t="t" r="r" b="b"/>
            <a:pathLst>
              <a:path w="209468" h="174831" extrusionOk="0">
                <a:moveTo>
                  <a:pt x="198077" y="11364"/>
                </a:moveTo>
                <a:lnTo>
                  <a:pt x="198105" y="12377"/>
                </a:lnTo>
                <a:lnTo>
                  <a:pt x="198105" y="134115"/>
                </a:lnTo>
                <a:cubicBezTo>
                  <a:pt x="198105" y="134854"/>
                  <a:pt x="197803" y="135155"/>
                  <a:pt x="197064" y="135155"/>
                </a:cubicBezTo>
                <a:lnTo>
                  <a:pt x="12294" y="135155"/>
                </a:lnTo>
                <a:cubicBezTo>
                  <a:pt x="11555" y="135155"/>
                  <a:pt x="11254" y="134854"/>
                  <a:pt x="11254" y="134115"/>
                </a:cubicBezTo>
                <a:lnTo>
                  <a:pt x="11254" y="12377"/>
                </a:lnTo>
                <a:lnTo>
                  <a:pt x="11254" y="11364"/>
                </a:lnTo>
                <a:close/>
                <a:moveTo>
                  <a:pt x="11254" y="0"/>
                </a:moveTo>
                <a:lnTo>
                  <a:pt x="11254" y="302"/>
                </a:lnTo>
                <a:cubicBezTo>
                  <a:pt x="5230" y="712"/>
                  <a:pt x="712" y="5531"/>
                  <a:pt x="0" y="11364"/>
                </a:cubicBezTo>
                <a:lnTo>
                  <a:pt x="0" y="12377"/>
                </a:lnTo>
                <a:lnTo>
                  <a:pt x="0" y="134115"/>
                </a:lnTo>
                <a:cubicBezTo>
                  <a:pt x="0" y="136497"/>
                  <a:pt x="630" y="138468"/>
                  <a:pt x="1643" y="140248"/>
                </a:cubicBezTo>
                <a:cubicBezTo>
                  <a:pt x="3998" y="144383"/>
                  <a:pt x="7503" y="146518"/>
                  <a:pt x="12294" y="146518"/>
                </a:cubicBezTo>
                <a:lnTo>
                  <a:pt x="79707" y="146518"/>
                </a:lnTo>
                <a:lnTo>
                  <a:pt x="79707" y="163522"/>
                </a:lnTo>
                <a:lnTo>
                  <a:pt x="66920" y="163522"/>
                </a:lnTo>
                <a:cubicBezTo>
                  <a:pt x="63744" y="163522"/>
                  <a:pt x="61280" y="165987"/>
                  <a:pt x="61280" y="169163"/>
                </a:cubicBezTo>
                <a:cubicBezTo>
                  <a:pt x="61280" y="172339"/>
                  <a:pt x="63744" y="174831"/>
                  <a:pt x="66920" y="174831"/>
                </a:cubicBezTo>
                <a:lnTo>
                  <a:pt x="142466" y="174831"/>
                </a:lnTo>
                <a:cubicBezTo>
                  <a:pt x="145642" y="174831"/>
                  <a:pt x="148216" y="172339"/>
                  <a:pt x="148216" y="169163"/>
                </a:cubicBezTo>
                <a:cubicBezTo>
                  <a:pt x="148216" y="165987"/>
                  <a:pt x="145642" y="163522"/>
                  <a:pt x="142466" y="163522"/>
                </a:cubicBezTo>
                <a:lnTo>
                  <a:pt x="129651" y="163522"/>
                </a:lnTo>
                <a:lnTo>
                  <a:pt x="129651" y="146518"/>
                </a:lnTo>
                <a:lnTo>
                  <a:pt x="197064" y="146518"/>
                </a:lnTo>
                <a:cubicBezTo>
                  <a:pt x="201911" y="146518"/>
                  <a:pt x="205388" y="144437"/>
                  <a:pt x="207715" y="140248"/>
                </a:cubicBezTo>
                <a:cubicBezTo>
                  <a:pt x="208783" y="138359"/>
                  <a:pt x="209468" y="136360"/>
                  <a:pt x="209468" y="134115"/>
                </a:cubicBezTo>
                <a:lnTo>
                  <a:pt x="209468" y="12377"/>
                </a:lnTo>
                <a:lnTo>
                  <a:pt x="209468" y="11364"/>
                </a:lnTo>
                <a:cubicBezTo>
                  <a:pt x="208756" y="5531"/>
                  <a:pt x="203909" y="712"/>
                  <a:pt x="198105" y="302"/>
                </a:cubicBezTo>
                <a:lnTo>
                  <a:pt x="1981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23"/>
          <p:cNvGrpSpPr/>
          <p:nvPr/>
        </p:nvGrpSpPr>
        <p:grpSpPr>
          <a:xfrm>
            <a:off x="4081142" y="2083606"/>
            <a:ext cx="994978" cy="830447"/>
            <a:chOff x="6666900" y="628300"/>
            <a:chExt cx="5236725" cy="4370775"/>
          </a:xfrm>
        </p:grpSpPr>
        <p:sp>
          <p:nvSpPr>
            <p:cNvPr id="280" name="Google Shape;280;p23"/>
            <p:cNvSpPr/>
            <p:nvPr/>
          </p:nvSpPr>
          <p:spPr>
            <a:xfrm>
              <a:off x="6666900" y="628300"/>
              <a:ext cx="5236725" cy="4370775"/>
            </a:xfrm>
            <a:custGeom>
              <a:avLst/>
              <a:gdLst/>
              <a:ahLst/>
              <a:cxnLst/>
              <a:rect l="l" t="t" r="r" b="b"/>
              <a:pathLst>
                <a:path w="209469" h="174831" extrusionOk="0">
                  <a:moveTo>
                    <a:pt x="198078" y="11364"/>
                  </a:moveTo>
                  <a:lnTo>
                    <a:pt x="198105" y="12404"/>
                  </a:lnTo>
                  <a:lnTo>
                    <a:pt x="198105" y="134142"/>
                  </a:lnTo>
                  <a:cubicBezTo>
                    <a:pt x="198105" y="134854"/>
                    <a:pt x="197804" y="135155"/>
                    <a:pt x="197092" y="135155"/>
                  </a:cubicBezTo>
                  <a:lnTo>
                    <a:pt x="12295" y="135155"/>
                  </a:lnTo>
                  <a:cubicBezTo>
                    <a:pt x="11583"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44" y="163550"/>
                    <a:pt x="61280" y="166014"/>
                    <a:pt x="61280" y="169190"/>
                  </a:cubicBezTo>
                  <a:cubicBezTo>
                    <a:pt x="61280" y="172366"/>
                    <a:pt x="63744" y="174831"/>
                    <a:pt x="66921" y="174831"/>
                  </a:cubicBezTo>
                  <a:lnTo>
                    <a:pt x="142466" y="174831"/>
                  </a:lnTo>
                  <a:cubicBezTo>
                    <a:pt x="145642" y="174831"/>
                    <a:pt x="148216" y="172366"/>
                    <a:pt x="148216" y="169190"/>
                  </a:cubicBezTo>
                  <a:cubicBezTo>
                    <a:pt x="148216" y="166014"/>
                    <a:pt x="145642" y="163550"/>
                    <a:pt x="142466" y="163550"/>
                  </a:cubicBezTo>
                  <a:lnTo>
                    <a:pt x="129651" y="163550"/>
                  </a:lnTo>
                  <a:lnTo>
                    <a:pt x="129651" y="146518"/>
                  </a:lnTo>
                  <a:lnTo>
                    <a:pt x="197092"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37" y="712"/>
                    <a:pt x="198105" y="302"/>
                  </a:cubicBezTo>
                  <a:lnTo>
                    <a:pt x="198105"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3"/>
            <p:cNvSpPr/>
            <p:nvPr/>
          </p:nvSpPr>
          <p:spPr>
            <a:xfrm>
              <a:off x="8826600" y="2050775"/>
              <a:ext cx="917300" cy="917300"/>
            </a:xfrm>
            <a:custGeom>
              <a:avLst/>
              <a:gdLst/>
              <a:ahLst/>
              <a:cxnLst/>
              <a:rect l="l" t="t" r="r" b="b"/>
              <a:pathLst>
                <a:path w="36692" h="36692" extrusionOk="0">
                  <a:moveTo>
                    <a:pt x="27262" y="10022"/>
                  </a:moveTo>
                  <a:cubicBezTo>
                    <a:pt x="27985" y="10022"/>
                    <a:pt x="28710" y="10295"/>
                    <a:pt x="29271" y="10843"/>
                  </a:cubicBezTo>
                  <a:cubicBezTo>
                    <a:pt x="30367" y="11966"/>
                    <a:pt x="30367" y="13773"/>
                    <a:pt x="29244" y="14868"/>
                  </a:cubicBezTo>
                  <a:lnTo>
                    <a:pt x="16101" y="28011"/>
                  </a:lnTo>
                  <a:cubicBezTo>
                    <a:pt x="15553" y="28559"/>
                    <a:pt x="14814" y="28833"/>
                    <a:pt x="14102" y="28833"/>
                  </a:cubicBezTo>
                  <a:cubicBezTo>
                    <a:pt x="13390" y="28833"/>
                    <a:pt x="12678" y="28559"/>
                    <a:pt x="12131" y="28011"/>
                  </a:cubicBezTo>
                  <a:lnTo>
                    <a:pt x="7093" y="23000"/>
                  </a:lnTo>
                  <a:cubicBezTo>
                    <a:pt x="5997" y="21905"/>
                    <a:pt x="5997" y="20125"/>
                    <a:pt x="7093" y="18975"/>
                  </a:cubicBezTo>
                  <a:cubicBezTo>
                    <a:pt x="7640" y="18428"/>
                    <a:pt x="8359" y="18154"/>
                    <a:pt x="9081" y="18154"/>
                  </a:cubicBezTo>
                  <a:cubicBezTo>
                    <a:pt x="9803" y="18154"/>
                    <a:pt x="10529" y="18428"/>
                    <a:pt x="11090" y="18975"/>
                  </a:cubicBezTo>
                  <a:lnTo>
                    <a:pt x="14102" y="21987"/>
                  </a:lnTo>
                  <a:lnTo>
                    <a:pt x="25274" y="10843"/>
                  </a:lnTo>
                  <a:cubicBezTo>
                    <a:pt x="25821" y="10295"/>
                    <a:pt x="26540" y="10022"/>
                    <a:pt x="27262" y="10022"/>
                  </a:cubicBezTo>
                  <a:close/>
                  <a:moveTo>
                    <a:pt x="18346" y="0"/>
                  </a:moveTo>
                  <a:cubicBezTo>
                    <a:pt x="8215" y="0"/>
                    <a:pt x="1" y="8214"/>
                    <a:pt x="1" y="18346"/>
                  </a:cubicBezTo>
                  <a:cubicBezTo>
                    <a:pt x="1" y="28477"/>
                    <a:pt x="8215" y="36691"/>
                    <a:pt x="18346" y="36691"/>
                  </a:cubicBezTo>
                  <a:cubicBezTo>
                    <a:pt x="28477" y="36691"/>
                    <a:pt x="36692" y="28477"/>
                    <a:pt x="36692" y="18346"/>
                  </a:cubicBezTo>
                  <a:cubicBezTo>
                    <a:pt x="36692" y="8214"/>
                    <a:pt x="28477" y="0"/>
                    <a:pt x="18346"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3"/>
            <p:cNvSpPr/>
            <p:nvPr/>
          </p:nvSpPr>
          <p:spPr>
            <a:xfrm>
              <a:off x="8248175" y="1305300"/>
              <a:ext cx="2071425" cy="2406175"/>
            </a:xfrm>
            <a:custGeom>
              <a:avLst/>
              <a:gdLst/>
              <a:ahLst/>
              <a:cxnLst/>
              <a:rect l="l" t="t" r="r" b="b"/>
              <a:pathLst>
                <a:path w="82857" h="96247" extrusionOk="0">
                  <a:moveTo>
                    <a:pt x="41483" y="24151"/>
                  </a:moveTo>
                  <a:cubicBezTo>
                    <a:pt x="54736" y="24151"/>
                    <a:pt x="65469" y="34939"/>
                    <a:pt x="65469" y="48137"/>
                  </a:cubicBezTo>
                  <a:cubicBezTo>
                    <a:pt x="65469" y="61362"/>
                    <a:pt x="54736" y="72151"/>
                    <a:pt x="41483" y="72151"/>
                  </a:cubicBezTo>
                  <a:cubicBezTo>
                    <a:pt x="28231" y="72151"/>
                    <a:pt x="17497" y="61362"/>
                    <a:pt x="17497" y="48137"/>
                  </a:cubicBezTo>
                  <a:cubicBezTo>
                    <a:pt x="17497" y="34939"/>
                    <a:pt x="28285" y="24151"/>
                    <a:pt x="41483" y="24151"/>
                  </a:cubicBezTo>
                  <a:close/>
                  <a:moveTo>
                    <a:pt x="41439" y="1"/>
                  </a:moveTo>
                  <a:cubicBezTo>
                    <a:pt x="39943" y="1"/>
                    <a:pt x="38444" y="548"/>
                    <a:pt x="37239" y="1644"/>
                  </a:cubicBezTo>
                  <a:lnTo>
                    <a:pt x="37184" y="1698"/>
                  </a:lnTo>
                  <a:cubicBezTo>
                    <a:pt x="29846" y="8817"/>
                    <a:pt x="21303" y="12459"/>
                    <a:pt x="10214" y="13062"/>
                  </a:cubicBezTo>
                  <a:cubicBezTo>
                    <a:pt x="4902" y="13390"/>
                    <a:pt x="685" y="17771"/>
                    <a:pt x="575" y="23056"/>
                  </a:cubicBezTo>
                  <a:cubicBezTo>
                    <a:pt x="575" y="24151"/>
                    <a:pt x="548" y="25109"/>
                    <a:pt x="493" y="26040"/>
                  </a:cubicBezTo>
                  <a:lnTo>
                    <a:pt x="493" y="26205"/>
                  </a:lnTo>
                  <a:cubicBezTo>
                    <a:pt x="274" y="37513"/>
                    <a:pt x="0" y="51532"/>
                    <a:pt x="4683" y="64320"/>
                  </a:cubicBezTo>
                  <a:cubicBezTo>
                    <a:pt x="7284" y="71329"/>
                    <a:pt x="11199" y="77408"/>
                    <a:pt x="16320" y="82419"/>
                  </a:cubicBezTo>
                  <a:cubicBezTo>
                    <a:pt x="22179" y="88141"/>
                    <a:pt x="29846" y="92659"/>
                    <a:pt x="39101" y="95863"/>
                  </a:cubicBezTo>
                  <a:cubicBezTo>
                    <a:pt x="39402" y="95973"/>
                    <a:pt x="39704" y="96082"/>
                    <a:pt x="40005" y="96109"/>
                  </a:cubicBezTo>
                  <a:cubicBezTo>
                    <a:pt x="40470" y="96219"/>
                    <a:pt x="40908" y="96246"/>
                    <a:pt x="41374" y="96246"/>
                  </a:cubicBezTo>
                  <a:cubicBezTo>
                    <a:pt x="41839" y="96246"/>
                    <a:pt x="42277" y="96192"/>
                    <a:pt x="42743" y="96109"/>
                  </a:cubicBezTo>
                  <a:cubicBezTo>
                    <a:pt x="43071" y="96027"/>
                    <a:pt x="43400" y="95973"/>
                    <a:pt x="43674" y="95863"/>
                  </a:cubicBezTo>
                  <a:cubicBezTo>
                    <a:pt x="52929" y="92659"/>
                    <a:pt x="60596" y="88087"/>
                    <a:pt x="66400" y="82391"/>
                  </a:cubicBezTo>
                  <a:cubicBezTo>
                    <a:pt x="71548" y="77381"/>
                    <a:pt x="75436" y="71247"/>
                    <a:pt x="78037" y="64237"/>
                  </a:cubicBezTo>
                  <a:cubicBezTo>
                    <a:pt x="82857" y="51505"/>
                    <a:pt x="82583" y="37431"/>
                    <a:pt x="82391" y="26123"/>
                  </a:cubicBezTo>
                  <a:lnTo>
                    <a:pt x="82391" y="26040"/>
                  </a:lnTo>
                  <a:cubicBezTo>
                    <a:pt x="82364" y="25109"/>
                    <a:pt x="82309" y="24124"/>
                    <a:pt x="82282" y="23056"/>
                  </a:cubicBezTo>
                  <a:cubicBezTo>
                    <a:pt x="82227" y="17771"/>
                    <a:pt x="77983" y="13390"/>
                    <a:pt x="72671" y="13062"/>
                  </a:cubicBezTo>
                  <a:cubicBezTo>
                    <a:pt x="61609" y="12459"/>
                    <a:pt x="53011" y="8817"/>
                    <a:pt x="45700" y="1698"/>
                  </a:cubicBezTo>
                  <a:lnTo>
                    <a:pt x="45618" y="1644"/>
                  </a:lnTo>
                  <a:cubicBezTo>
                    <a:pt x="44427" y="548"/>
                    <a:pt x="42935" y="1"/>
                    <a:pt x="41439"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23"/>
          <p:cNvGrpSpPr/>
          <p:nvPr/>
        </p:nvGrpSpPr>
        <p:grpSpPr>
          <a:xfrm>
            <a:off x="6877940" y="2077049"/>
            <a:ext cx="1002833" cy="837003"/>
            <a:chOff x="12618250" y="628300"/>
            <a:chExt cx="5236725" cy="4370775"/>
          </a:xfrm>
        </p:grpSpPr>
        <p:sp>
          <p:nvSpPr>
            <p:cNvPr id="284" name="Google Shape;284;p23"/>
            <p:cNvSpPr/>
            <p:nvPr/>
          </p:nvSpPr>
          <p:spPr>
            <a:xfrm>
              <a:off x="12618250" y="628300"/>
              <a:ext cx="5236725" cy="4370775"/>
            </a:xfrm>
            <a:custGeom>
              <a:avLst/>
              <a:gdLst/>
              <a:ahLst/>
              <a:cxnLst/>
              <a:rect l="l" t="t" r="r" b="b"/>
              <a:pathLst>
                <a:path w="209469" h="174831" extrusionOk="0">
                  <a:moveTo>
                    <a:pt x="198078" y="11364"/>
                  </a:moveTo>
                  <a:lnTo>
                    <a:pt x="198078" y="12404"/>
                  </a:lnTo>
                  <a:lnTo>
                    <a:pt x="198078" y="134142"/>
                  </a:lnTo>
                  <a:cubicBezTo>
                    <a:pt x="198078" y="134854"/>
                    <a:pt x="197749" y="135155"/>
                    <a:pt x="197037" y="135155"/>
                  </a:cubicBezTo>
                  <a:lnTo>
                    <a:pt x="12295" y="135155"/>
                  </a:lnTo>
                  <a:cubicBezTo>
                    <a:pt x="11555" y="135155"/>
                    <a:pt x="11254" y="134854"/>
                    <a:pt x="11254" y="134142"/>
                  </a:cubicBezTo>
                  <a:lnTo>
                    <a:pt x="11254" y="12404"/>
                  </a:lnTo>
                  <a:lnTo>
                    <a:pt x="11254" y="11364"/>
                  </a:lnTo>
                  <a:close/>
                  <a:moveTo>
                    <a:pt x="11254" y="0"/>
                  </a:moveTo>
                  <a:lnTo>
                    <a:pt x="11254" y="302"/>
                  </a:lnTo>
                  <a:cubicBezTo>
                    <a:pt x="5203" y="712"/>
                    <a:pt x="712" y="5559"/>
                    <a:pt x="0" y="11364"/>
                  </a:cubicBezTo>
                  <a:lnTo>
                    <a:pt x="0" y="12404"/>
                  </a:lnTo>
                  <a:lnTo>
                    <a:pt x="0" y="134142"/>
                  </a:lnTo>
                  <a:cubicBezTo>
                    <a:pt x="0" y="136497"/>
                    <a:pt x="603" y="138496"/>
                    <a:pt x="1643" y="140275"/>
                  </a:cubicBezTo>
                  <a:cubicBezTo>
                    <a:pt x="3998" y="144410"/>
                    <a:pt x="7503" y="146518"/>
                    <a:pt x="12295" y="146518"/>
                  </a:cubicBezTo>
                  <a:lnTo>
                    <a:pt x="79708" y="146518"/>
                  </a:lnTo>
                  <a:lnTo>
                    <a:pt x="79708" y="163550"/>
                  </a:lnTo>
                  <a:lnTo>
                    <a:pt x="66921" y="163550"/>
                  </a:lnTo>
                  <a:cubicBezTo>
                    <a:pt x="63717" y="163550"/>
                    <a:pt x="61253" y="166014"/>
                    <a:pt x="61253" y="169190"/>
                  </a:cubicBezTo>
                  <a:cubicBezTo>
                    <a:pt x="61253" y="172366"/>
                    <a:pt x="63717" y="174831"/>
                    <a:pt x="66921" y="174831"/>
                  </a:cubicBezTo>
                  <a:lnTo>
                    <a:pt x="142439" y="174831"/>
                  </a:lnTo>
                  <a:cubicBezTo>
                    <a:pt x="145642" y="174831"/>
                    <a:pt x="148189" y="172366"/>
                    <a:pt x="148189" y="169190"/>
                  </a:cubicBezTo>
                  <a:cubicBezTo>
                    <a:pt x="148189" y="166014"/>
                    <a:pt x="145642" y="163550"/>
                    <a:pt x="142439" y="163550"/>
                  </a:cubicBezTo>
                  <a:lnTo>
                    <a:pt x="129651" y="163550"/>
                  </a:lnTo>
                  <a:lnTo>
                    <a:pt x="129651" y="146518"/>
                  </a:lnTo>
                  <a:lnTo>
                    <a:pt x="197065" y="146518"/>
                  </a:lnTo>
                  <a:cubicBezTo>
                    <a:pt x="201911" y="146518"/>
                    <a:pt x="205388" y="144437"/>
                    <a:pt x="207716" y="140275"/>
                  </a:cubicBezTo>
                  <a:cubicBezTo>
                    <a:pt x="208784" y="138386"/>
                    <a:pt x="209468" y="136360"/>
                    <a:pt x="209468" y="134142"/>
                  </a:cubicBezTo>
                  <a:lnTo>
                    <a:pt x="209468" y="12404"/>
                  </a:lnTo>
                  <a:lnTo>
                    <a:pt x="209468" y="11364"/>
                  </a:lnTo>
                  <a:cubicBezTo>
                    <a:pt x="208756" y="5559"/>
                    <a:pt x="203910" y="712"/>
                    <a:pt x="198078" y="302"/>
                  </a:cubicBezTo>
                  <a:lnTo>
                    <a:pt x="198078" y="0"/>
                  </a:ln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3"/>
            <p:cNvSpPr/>
            <p:nvPr/>
          </p:nvSpPr>
          <p:spPr>
            <a:xfrm>
              <a:off x="14145450" y="1440150"/>
              <a:ext cx="2050900" cy="2127575"/>
            </a:xfrm>
            <a:custGeom>
              <a:avLst/>
              <a:gdLst/>
              <a:ahLst/>
              <a:cxnLst/>
              <a:rect l="l" t="t" r="r" b="b"/>
              <a:pathLst>
                <a:path w="82036" h="85103" extrusionOk="0">
                  <a:moveTo>
                    <a:pt x="56844" y="4108"/>
                  </a:moveTo>
                  <a:cubicBezTo>
                    <a:pt x="57228" y="4108"/>
                    <a:pt x="57529" y="4437"/>
                    <a:pt x="57529" y="4793"/>
                  </a:cubicBezTo>
                  <a:cubicBezTo>
                    <a:pt x="57529" y="5176"/>
                    <a:pt x="57228" y="5477"/>
                    <a:pt x="56844" y="5477"/>
                  </a:cubicBezTo>
                  <a:lnTo>
                    <a:pt x="44742" y="5477"/>
                  </a:lnTo>
                  <a:cubicBezTo>
                    <a:pt x="44358" y="5477"/>
                    <a:pt x="44057" y="5176"/>
                    <a:pt x="44057" y="4793"/>
                  </a:cubicBezTo>
                  <a:cubicBezTo>
                    <a:pt x="44057" y="4437"/>
                    <a:pt x="44358" y="4108"/>
                    <a:pt x="44742" y="4108"/>
                  </a:cubicBezTo>
                  <a:close/>
                  <a:moveTo>
                    <a:pt x="67879" y="39074"/>
                  </a:moveTo>
                  <a:cubicBezTo>
                    <a:pt x="65387" y="39074"/>
                    <a:pt x="63334" y="41073"/>
                    <a:pt x="63334" y="43619"/>
                  </a:cubicBezTo>
                  <a:lnTo>
                    <a:pt x="63334" y="44085"/>
                  </a:lnTo>
                  <a:cubicBezTo>
                    <a:pt x="63334" y="46631"/>
                    <a:pt x="65332" y="48630"/>
                    <a:pt x="67879" y="48630"/>
                  </a:cubicBezTo>
                  <a:lnTo>
                    <a:pt x="77490" y="48630"/>
                  </a:lnTo>
                  <a:cubicBezTo>
                    <a:pt x="79982" y="48630"/>
                    <a:pt x="82035" y="46577"/>
                    <a:pt x="82035" y="44085"/>
                  </a:cubicBezTo>
                  <a:lnTo>
                    <a:pt x="82035" y="43565"/>
                  </a:lnTo>
                  <a:cubicBezTo>
                    <a:pt x="82035" y="41073"/>
                    <a:pt x="79982" y="39074"/>
                    <a:pt x="77490" y="39074"/>
                  </a:cubicBezTo>
                  <a:close/>
                  <a:moveTo>
                    <a:pt x="37896" y="37513"/>
                  </a:moveTo>
                  <a:lnTo>
                    <a:pt x="37896" y="40525"/>
                  </a:lnTo>
                  <a:cubicBezTo>
                    <a:pt x="47781" y="40525"/>
                    <a:pt x="55858" y="48575"/>
                    <a:pt x="55858" y="58487"/>
                  </a:cubicBezTo>
                  <a:lnTo>
                    <a:pt x="58898" y="58487"/>
                  </a:lnTo>
                  <a:cubicBezTo>
                    <a:pt x="58898" y="46933"/>
                    <a:pt x="49451" y="37513"/>
                    <a:pt x="37896" y="37513"/>
                  </a:cubicBezTo>
                  <a:close/>
                  <a:moveTo>
                    <a:pt x="37896" y="48165"/>
                  </a:moveTo>
                  <a:lnTo>
                    <a:pt x="37896" y="51204"/>
                  </a:lnTo>
                  <a:cubicBezTo>
                    <a:pt x="41921" y="51204"/>
                    <a:pt x="45207" y="54490"/>
                    <a:pt x="45207" y="58542"/>
                  </a:cubicBezTo>
                  <a:lnTo>
                    <a:pt x="48274" y="58542"/>
                  </a:lnTo>
                  <a:cubicBezTo>
                    <a:pt x="48274" y="52820"/>
                    <a:pt x="43619" y="48165"/>
                    <a:pt x="37896" y="48165"/>
                  </a:cubicBezTo>
                  <a:close/>
                  <a:moveTo>
                    <a:pt x="37896" y="42743"/>
                  </a:moveTo>
                  <a:lnTo>
                    <a:pt x="37896" y="45810"/>
                  </a:lnTo>
                  <a:cubicBezTo>
                    <a:pt x="44906" y="45810"/>
                    <a:pt x="50629" y="51505"/>
                    <a:pt x="50629" y="58542"/>
                  </a:cubicBezTo>
                  <a:lnTo>
                    <a:pt x="53668" y="58542"/>
                  </a:lnTo>
                  <a:lnTo>
                    <a:pt x="53668" y="58487"/>
                  </a:lnTo>
                  <a:cubicBezTo>
                    <a:pt x="53668" y="49808"/>
                    <a:pt x="46576" y="42743"/>
                    <a:pt x="37896" y="42743"/>
                  </a:cubicBezTo>
                  <a:close/>
                  <a:moveTo>
                    <a:pt x="67879" y="50383"/>
                  </a:moveTo>
                  <a:cubicBezTo>
                    <a:pt x="65387" y="50383"/>
                    <a:pt x="63334" y="52436"/>
                    <a:pt x="63334" y="54955"/>
                  </a:cubicBezTo>
                  <a:lnTo>
                    <a:pt x="63334" y="55448"/>
                  </a:lnTo>
                  <a:cubicBezTo>
                    <a:pt x="63334" y="57967"/>
                    <a:pt x="65332" y="60021"/>
                    <a:pt x="67879" y="60021"/>
                  </a:cubicBezTo>
                  <a:lnTo>
                    <a:pt x="77490" y="60021"/>
                  </a:lnTo>
                  <a:cubicBezTo>
                    <a:pt x="79982" y="60021"/>
                    <a:pt x="82035" y="57995"/>
                    <a:pt x="82035" y="55448"/>
                  </a:cubicBezTo>
                  <a:lnTo>
                    <a:pt x="82035" y="54955"/>
                  </a:lnTo>
                  <a:cubicBezTo>
                    <a:pt x="82035" y="52436"/>
                    <a:pt x="80036" y="50383"/>
                    <a:pt x="77490" y="50383"/>
                  </a:cubicBezTo>
                  <a:close/>
                  <a:moveTo>
                    <a:pt x="50793" y="76450"/>
                  </a:moveTo>
                  <a:cubicBezTo>
                    <a:pt x="52381" y="76450"/>
                    <a:pt x="53668" y="77737"/>
                    <a:pt x="53668" y="79325"/>
                  </a:cubicBezTo>
                  <a:cubicBezTo>
                    <a:pt x="53668" y="80885"/>
                    <a:pt x="52408" y="82200"/>
                    <a:pt x="50793" y="82200"/>
                  </a:cubicBezTo>
                  <a:cubicBezTo>
                    <a:pt x="49232" y="82200"/>
                    <a:pt x="47918" y="80913"/>
                    <a:pt x="47918" y="79325"/>
                  </a:cubicBezTo>
                  <a:cubicBezTo>
                    <a:pt x="47918" y="77709"/>
                    <a:pt x="49177" y="76450"/>
                    <a:pt x="50793" y="76450"/>
                  </a:cubicBezTo>
                  <a:close/>
                  <a:moveTo>
                    <a:pt x="31872" y="1"/>
                  </a:moveTo>
                  <a:cubicBezTo>
                    <a:pt x="28723" y="1"/>
                    <a:pt x="26122" y="2602"/>
                    <a:pt x="26122" y="5751"/>
                  </a:cubicBezTo>
                  <a:lnTo>
                    <a:pt x="26122" y="21550"/>
                  </a:lnTo>
                  <a:cubicBezTo>
                    <a:pt x="18455" y="25876"/>
                    <a:pt x="10542" y="30394"/>
                    <a:pt x="10542" y="30394"/>
                  </a:cubicBezTo>
                  <a:cubicBezTo>
                    <a:pt x="6271" y="32147"/>
                    <a:pt x="0" y="37869"/>
                    <a:pt x="0" y="51286"/>
                  </a:cubicBezTo>
                  <a:cubicBezTo>
                    <a:pt x="0" y="52491"/>
                    <a:pt x="55" y="53614"/>
                    <a:pt x="165" y="54681"/>
                  </a:cubicBezTo>
                  <a:lnTo>
                    <a:pt x="274" y="55585"/>
                  </a:lnTo>
                  <a:cubicBezTo>
                    <a:pt x="384" y="56379"/>
                    <a:pt x="521" y="57118"/>
                    <a:pt x="685" y="57858"/>
                  </a:cubicBezTo>
                  <a:cubicBezTo>
                    <a:pt x="740" y="58104"/>
                    <a:pt x="794" y="58378"/>
                    <a:pt x="849" y="58597"/>
                  </a:cubicBezTo>
                  <a:cubicBezTo>
                    <a:pt x="1068" y="59418"/>
                    <a:pt x="1287" y="60213"/>
                    <a:pt x="1616" y="60924"/>
                  </a:cubicBezTo>
                  <a:cubicBezTo>
                    <a:pt x="1780" y="61280"/>
                    <a:pt x="1917" y="61609"/>
                    <a:pt x="2081" y="61965"/>
                  </a:cubicBezTo>
                  <a:cubicBezTo>
                    <a:pt x="2273" y="62348"/>
                    <a:pt x="2437" y="62677"/>
                    <a:pt x="2602" y="63033"/>
                  </a:cubicBezTo>
                  <a:cubicBezTo>
                    <a:pt x="2821" y="63444"/>
                    <a:pt x="3012" y="63799"/>
                    <a:pt x="3259" y="64183"/>
                  </a:cubicBezTo>
                  <a:cubicBezTo>
                    <a:pt x="3314" y="64265"/>
                    <a:pt x="3368" y="64320"/>
                    <a:pt x="3423" y="64429"/>
                  </a:cubicBezTo>
                  <a:cubicBezTo>
                    <a:pt x="8981" y="72781"/>
                    <a:pt x="19167" y="72808"/>
                    <a:pt x="19167" y="72808"/>
                  </a:cubicBezTo>
                  <a:lnTo>
                    <a:pt x="26095" y="72808"/>
                  </a:lnTo>
                  <a:lnTo>
                    <a:pt x="26095" y="79352"/>
                  </a:lnTo>
                  <a:cubicBezTo>
                    <a:pt x="26095" y="82501"/>
                    <a:pt x="28696" y="85102"/>
                    <a:pt x="31845" y="85102"/>
                  </a:cubicBezTo>
                  <a:lnTo>
                    <a:pt x="69713" y="85102"/>
                  </a:lnTo>
                  <a:cubicBezTo>
                    <a:pt x="72917" y="85102"/>
                    <a:pt x="75464" y="82501"/>
                    <a:pt x="75464" y="79352"/>
                  </a:cubicBezTo>
                  <a:lnTo>
                    <a:pt x="75464" y="71384"/>
                  </a:lnTo>
                  <a:lnTo>
                    <a:pt x="77490" y="71384"/>
                  </a:lnTo>
                  <a:cubicBezTo>
                    <a:pt x="80036" y="71384"/>
                    <a:pt x="82035" y="69331"/>
                    <a:pt x="82035" y="66811"/>
                  </a:cubicBezTo>
                  <a:lnTo>
                    <a:pt x="82035" y="66319"/>
                  </a:lnTo>
                  <a:cubicBezTo>
                    <a:pt x="82035" y="63772"/>
                    <a:pt x="79982" y="61746"/>
                    <a:pt x="77490" y="61746"/>
                  </a:cubicBezTo>
                  <a:lnTo>
                    <a:pt x="67879" y="61746"/>
                  </a:lnTo>
                  <a:cubicBezTo>
                    <a:pt x="65332" y="61746"/>
                    <a:pt x="63334" y="63799"/>
                    <a:pt x="63334" y="66319"/>
                  </a:cubicBezTo>
                  <a:lnTo>
                    <a:pt x="63334" y="66811"/>
                  </a:lnTo>
                  <a:cubicBezTo>
                    <a:pt x="63334" y="69331"/>
                    <a:pt x="65387" y="71384"/>
                    <a:pt x="67879" y="71384"/>
                  </a:cubicBezTo>
                  <a:lnTo>
                    <a:pt x="71466" y="71384"/>
                  </a:lnTo>
                  <a:lnTo>
                    <a:pt x="71466" y="74451"/>
                  </a:lnTo>
                  <a:lnTo>
                    <a:pt x="30065" y="74451"/>
                  </a:lnTo>
                  <a:lnTo>
                    <a:pt x="30065" y="33160"/>
                  </a:lnTo>
                  <a:cubicBezTo>
                    <a:pt x="32146" y="31845"/>
                    <a:pt x="34063" y="30586"/>
                    <a:pt x="35158" y="29710"/>
                  </a:cubicBezTo>
                  <a:cubicBezTo>
                    <a:pt x="40744" y="25411"/>
                    <a:pt x="46001" y="21988"/>
                    <a:pt x="46713" y="18867"/>
                  </a:cubicBezTo>
                  <a:cubicBezTo>
                    <a:pt x="47408" y="15861"/>
                    <a:pt x="45874" y="13206"/>
                    <a:pt x="42806" y="13206"/>
                  </a:cubicBezTo>
                  <a:cubicBezTo>
                    <a:pt x="41766" y="13206"/>
                    <a:pt x="40549" y="13511"/>
                    <a:pt x="39183" y="14212"/>
                  </a:cubicBezTo>
                  <a:cubicBezTo>
                    <a:pt x="37486" y="15115"/>
                    <a:pt x="34035" y="17032"/>
                    <a:pt x="30065" y="19250"/>
                  </a:cubicBezTo>
                  <a:lnTo>
                    <a:pt x="30065" y="9091"/>
                  </a:lnTo>
                  <a:lnTo>
                    <a:pt x="71466" y="9091"/>
                  </a:lnTo>
                  <a:lnTo>
                    <a:pt x="71466" y="27738"/>
                  </a:lnTo>
                  <a:lnTo>
                    <a:pt x="67879" y="27738"/>
                  </a:lnTo>
                  <a:cubicBezTo>
                    <a:pt x="65387" y="27738"/>
                    <a:pt x="63334" y="29792"/>
                    <a:pt x="63334" y="32283"/>
                  </a:cubicBezTo>
                  <a:lnTo>
                    <a:pt x="63334" y="32776"/>
                  </a:lnTo>
                  <a:cubicBezTo>
                    <a:pt x="63334" y="35295"/>
                    <a:pt x="65387" y="37322"/>
                    <a:pt x="67879" y="37322"/>
                  </a:cubicBezTo>
                  <a:lnTo>
                    <a:pt x="77490" y="37322"/>
                  </a:lnTo>
                  <a:cubicBezTo>
                    <a:pt x="80036" y="37322"/>
                    <a:pt x="82035" y="35268"/>
                    <a:pt x="82035" y="32776"/>
                  </a:cubicBezTo>
                  <a:lnTo>
                    <a:pt x="82035" y="32256"/>
                  </a:lnTo>
                  <a:cubicBezTo>
                    <a:pt x="82035" y="29797"/>
                    <a:pt x="80088" y="27764"/>
                    <a:pt x="77642" y="27764"/>
                  </a:cubicBezTo>
                  <a:cubicBezTo>
                    <a:pt x="77610" y="27764"/>
                    <a:pt x="77577" y="27765"/>
                    <a:pt x="77545" y="27766"/>
                  </a:cubicBezTo>
                  <a:lnTo>
                    <a:pt x="75546" y="27766"/>
                  </a:lnTo>
                  <a:lnTo>
                    <a:pt x="75546" y="5751"/>
                  </a:lnTo>
                  <a:cubicBezTo>
                    <a:pt x="75546" y="2602"/>
                    <a:pt x="72944" y="1"/>
                    <a:pt x="69796" y="1"/>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6" name="Google Shape;286;p23"/>
          <p:cNvSpPr/>
          <p:nvPr/>
        </p:nvSpPr>
        <p:spPr>
          <a:xfrm>
            <a:off x="1609000" y="2221850"/>
            <a:ext cx="311260" cy="414990"/>
          </a:xfrm>
          <a:custGeom>
            <a:avLst/>
            <a:gdLst/>
            <a:ahLst/>
            <a:cxnLst/>
            <a:rect l="l" t="t" r="r" b="b"/>
            <a:pathLst>
              <a:path w="156609" h="208800" extrusionOk="0">
                <a:moveTo>
                  <a:pt x="78289" y="26096"/>
                </a:moveTo>
                <a:cubicBezTo>
                  <a:pt x="97469" y="26096"/>
                  <a:pt x="113061" y="41721"/>
                  <a:pt x="113061" y="60869"/>
                </a:cubicBezTo>
                <a:lnTo>
                  <a:pt x="113061" y="78288"/>
                </a:lnTo>
                <a:lnTo>
                  <a:pt x="43516" y="78288"/>
                </a:lnTo>
                <a:lnTo>
                  <a:pt x="43516" y="60869"/>
                </a:lnTo>
                <a:cubicBezTo>
                  <a:pt x="43516" y="41688"/>
                  <a:pt x="59141" y="26096"/>
                  <a:pt x="78289" y="26096"/>
                </a:cubicBezTo>
                <a:close/>
                <a:moveTo>
                  <a:pt x="78256" y="113060"/>
                </a:moveTo>
                <a:cubicBezTo>
                  <a:pt x="87879" y="113060"/>
                  <a:pt x="95675" y="120857"/>
                  <a:pt x="95675" y="130479"/>
                </a:cubicBezTo>
                <a:cubicBezTo>
                  <a:pt x="95675" y="136123"/>
                  <a:pt x="93000" y="141244"/>
                  <a:pt x="88531" y="144473"/>
                </a:cubicBezTo>
                <a:lnTo>
                  <a:pt x="91304" y="169134"/>
                </a:lnTo>
                <a:cubicBezTo>
                  <a:pt x="91434" y="170374"/>
                  <a:pt x="91043" y="171580"/>
                  <a:pt x="90195" y="172526"/>
                </a:cubicBezTo>
                <a:cubicBezTo>
                  <a:pt x="89379" y="173472"/>
                  <a:pt x="88205" y="173994"/>
                  <a:pt x="86965" y="173994"/>
                </a:cubicBezTo>
                <a:lnTo>
                  <a:pt x="69579" y="173994"/>
                </a:lnTo>
                <a:cubicBezTo>
                  <a:pt x="68340" y="173994"/>
                  <a:pt x="67165" y="173472"/>
                  <a:pt x="66350" y="172526"/>
                </a:cubicBezTo>
                <a:cubicBezTo>
                  <a:pt x="65534" y="171580"/>
                  <a:pt x="65110" y="170374"/>
                  <a:pt x="65241" y="169134"/>
                </a:cubicBezTo>
                <a:lnTo>
                  <a:pt x="67981" y="144473"/>
                </a:lnTo>
                <a:cubicBezTo>
                  <a:pt x="63544" y="141244"/>
                  <a:pt x="60837" y="136123"/>
                  <a:pt x="60837" y="130479"/>
                </a:cubicBezTo>
                <a:cubicBezTo>
                  <a:pt x="60837" y="120889"/>
                  <a:pt x="68633" y="113060"/>
                  <a:pt x="78256" y="113060"/>
                </a:cubicBezTo>
                <a:close/>
                <a:moveTo>
                  <a:pt x="78289" y="0"/>
                </a:moveTo>
                <a:cubicBezTo>
                  <a:pt x="44723" y="0"/>
                  <a:pt x="17420" y="27335"/>
                  <a:pt x="17420" y="60869"/>
                </a:cubicBezTo>
                <a:lnTo>
                  <a:pt x="17420" y="78288"/>
                </a:lnTo>
                <a:lnTo>
                  <a:pt x="4372" y="78288"/>
                </a:lnTo>
                <a:cubicBezTo>
                  <a:pt x="1958" y="78288"/>
                  <a:pt x="1" y="80245"/>
                  <a:pt x="1" y="82659"/>
                </a:cubicBezTo>
                <a:lnTo>
                  <a:pt x="1" y="191413"/>
                </a:lnTo>
                <a:cubicBezTo>
                  <a:pt x="1" y="200971"/>
                  <a:pt x="7797" y="208800"/>
                  <a:pt x="17420" y="208800"/>
                </a:cubicBezTo>
                <a:lnTo>
                  <a:pt x="139222" y="208800"/>
                </a:lnTo>
                <a:cubicBezTo>
                  <a:pt x="148780" y="208800"/>
                  <a:pt x="156609" y="201036"/>
                  <a:pt x="156609" y="191413"/>
                </a:cubicBezTo>
                <a:lnTo>
                  <a:pt x="156609" y="82659"/>
                </a:lnTo>
                <a:cubicBezTo>
                  <a:pt x="156576" y="80245"/>
                  <a:pt x="154619" y="78288"/>
                  <a:pt x="152205" y="78288"/>
                </a:cubicBezTo>
                <a:lnTo>
                  <a:pt x="139157" y="78288"/>
                </a:lnTo>
                <a:lnTo>
                  <a:pt x="139157" y="60869"/>
                </a:lnTo>
                <a:cubicBezTo>
                  <a:pt x="139157" y="27335"/>
                  <a:pt x="111854" y="0"/>
                  <a:pt x="78289" y="0"/>
                </a:cubicBezTo>
                <a:close/>
              </a:path>
            </a:pathLst>
          </a:cu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7" name="Google Shape;287;p23"/>
          <p:cNvCxnSpPr/>
          <p:nvPr/>
        </p:nvCxnSpPr>
        <p:spPr>
          <a:xfrm>
            <a:off x="405472" y="1779662"/>
            <a:ext cx="8520600" cy="0"/>
          </a:xfrm>
          <a:prstGeom prst="straightConnector1">
            <a:avLst/>
          </a:prstGeom>
          <a:noFill/>
          <a:ln w="9525" cap="flat" cmpd="sng">
            <a:solidFill>
              <a:srgbClr val="48FFD5"/>
            </a:solidFill>
            <a:prstDash val="solid"/>
            <a:round/>
            <a:headEnd type="none" w="med" len="med"/>
            <a:tailEnd type="none" w="med" len="med"/>
          </a:ln>
        </p:spPr>
      </p:cxnSp>
      <p:sp>
        <p:nvSpPr>
          <p:cNvPr id="19" name="Google Shape;626;p30"/>
          <p:cNvSpPr/>
          <p:nvPr/>
        </p:nvSpPr>
        <p:spPr>
          <a:xfrm>
            <a:off x="57742" y="1420576"/>
            <a:ext cx="933300" cy="933300"/>
          </a:xfrm>
          <a:prstGeom prst="ellipse">
            <a:avLst/>
          </a:prstGeom>
          <a:solidFill>
            <a:srgbClr val="48FF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639;p30"/>
          <p:cNvGrpSpPr/>
          <p:nvPr/>
        </p:nvGrpSpPr>
        <p:grpSpPr>
          <a:xfrm>
            <a:off x="337950" y="1638279"/>
            <a:ext cx="372883" cy="543742"/>
            <a:chOff x="2070550" y="767325"/>
            <a:chExt cx="1106150" cy="1613000"/>
          </a:xfrm>
        </p:grpSpPr>
        <p:sp>
          <p:nvSpPr>
            <p:cNvPr id="22" name="Google Shape;640;p30"/>
            <p:cNvSpPr/>
            <p:nvPr/>
          </p:nvSpPr>
          <p:spPr>
            <a:xfrm>
              <a:off x="2199700" y="767325"/>
              <a:ext cx="608525" cy="516100"/>
            </a:xfrm>
            <a:custGeom>
              <a:avLst/>
              <a:gdLst/>
              <a:ahLst/>
              <a:cxnLst/>
              <a:rect l="l" t="t" r="r" b="b"/>
              <a:pathLst>
                <a:path w="24341" h="20644" extrusionOk="0">
                  <a:moveTo>
                    <a:pt x="12200" y="0"/>
                  </a:moveTo>
                  <a:cubicBezTo>
                    <a:pt x="5487" y="0"/>
                    <a:pt x="0" y="5487"/>
                    <a:pt x="0" y="12200"/>
                  </a:cubicBezTo>
                  <a:cubicBezTo>
                    <a:pt x="0" y="15060"/>
                    <a:pt x="993" y="17862"/>
                    <a:pt x="2919" y="20080"/>
                  </a:cubicBezTo>
                  <a:cubicBezTo>
                    <a:pt x="3288" y="20448"/>
                    <a:pt x="3734" y="20644"/>
                    <a:pt x="4146" y="20644"/>
                  </a:cubicBezTo>
                  <a:cubicBezTo>
                    <a:pt x="4451" y="20644"/>
                    <a:pt x="4738" y="20537"/>
                    <a:pt x="4962" y="20313"/>
                  </a:cubicBezTo>
                  <a:cubicBezTo>
                    <a:pt x="5545" y="19788"/>
                    <a:pt x="5604" y="18912"/>
                    <a:pt x="5078" y="18329"/>
                  </a:cubicBezTo>
                  <a:cubicBezTo>
                    <a:pt x="3619" y="16636"/>
                    <a:pt x="2860" y="14476"/>
                    <a:pt x="2860" y="12258"/>
                  </a:cubicBezTo>
                  <a:cubicBezTo>
                    <a:pt x="2860" y="7121"/>
                    <a:pt x="7063" y="2860"/>
                    <a:pt x="12258" y="2860"/>
                  </a:cubicBezTo>
                  <a:cubicBezTo>
                    <a:pt x="17453" y="2860"/>
                    <a:pt x="21656" y="7121"/>
                    <a:pt x="21656" y="12258"/>
                  </a:cubicBezTo>
                  <a:cubicBezTo>
                    <a:pt x="21656" y="14534"/>
                    <a:pt x="20839" y="16636"/>
                    <a:pt x="19379" y="18329"/>
                  </a:cubicBezTo>
                  <a:cubicBezTo>
                    <a:pt x="18912" y="18912"/>
                    <a:pt x="18971" y="19788"/>
                    <a:pt x="19554" y="20313"/>
                  </a:cubicBezTo>
                  <a:cubicBezTo>
                    <a:pt x="19846" y="20547"/>
                    <a:pt x="20138" y="20605"/>
                    <a:pt x="20430" y="20605"/>
                  </a:cubicBezTo>
                  <a:cubicBezTo>
                    <a:pt x="20780" y="20605"/>
                    <a:pt x="21247" y="20430"/>
                    <a:pt x="21422" y="20080"/>
                  </a:cubicBezTo>
                  <a:cubicBezTo>
                    <a:pt x="23348" y="17920"/>
                    <a:pt x="24341" y="15118"/>
                    <a:pt x="24341" y="12200"/>
                  </a:cubicBezTo>
                  <a:cubicBezTo>
                    <a:pt x="24341" y="5487"/>
                    <a:pt x="18912" y="0"/>
                    <a:pt x="1220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41;p30"/>
            <p:cNvSpPr/>
            <p:nvPr/>
          </p:nvSpPr>
          <p:spPr>
            <a:xfrm>
              <a:off x="2341975" y="887475"/>
              <a:ext cx="323975" cy="208700"/>
            </a:xfrm>
            <a:custGeom>
              <a:avLst/>
              <a:gdLst/>
              <a:ahLst/>
              <a:cxnLst/>
              <a:rect l="l" t="t" r="r" b="b"/>
              <a:pathLst>
                <a:path w="12959" h="8348" extrusionOk="0">
                  <a:moveTo>
                    <a:pt x="6479" y="1"/>
                  </a:moveTo>
                  <a:cubicBezTo>
                    <a:pt x="2919" y="1"/>
                    <a:pt x="0" y="2919"/>
                    <a:pt x="0" y="6480"/>
                  </a:cubicBezTo>
                  <a:cubicBezTo>
                    <a:pt x="0" y="7064"/>
                    <a:pt x="59" y="7647"/>
                    <a:pt x="234" y="8231"/>
                  </a:cubicBezTo>
                  <a:cubicBezTo>
                    <a:pt x="1051" y="5604"/>
                    <a:pt x="3444" y="3795"/>
                    <a:pt x="6421" y="3795"/>
                  </a:cubicBezTo>
                  <a:cubicBezTo>
                    <a:pt x="9456" y="3795"/>
                    <a:pt x="11908" y="5604"/>
                    <a:pt x="12667" y="8348"/>
                  </a:cubicBezTo>
                  <a:cubicBezTo>
                    <a:pt x="12842" y="7764"/>
                    <a:pt x="12959" y="7064"/>
                    <a:pt x="12959" y="6480"/>
                  </a:cubicBezTo>
                  <a:cubicBezTo>
                    <a:pt x="12959" y="2919"/>
                    <a:pt x="10040" y="1"/>
                    <a:pt x="6479" y="1"/>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42;p30"/>
            <p:cNvSpPr/>
            <p:nvPr/>
          </p:nvSpPr>
          <p:spPr>
            <a:xfrm>
              <a:off x="2070550" y="1050925"/>
              <a:ext cx="1106150" cy="1329400"/>
            </a:xfrm>
            <a:custGeom>
              <a:avLst/>
              <a:gdLst/>
              <a:ahLst/>
              <a:cxnLst/>
              <a:rect l="l" t="t" r="r" b="b"/>
              <a:pathLst>
                <a:path w="44246" h="53176" extrusionOk="0">
                  <a:moveTo>
                    <a:pt x="17220" y="0"/>
                  </a:moveTo>
                  <a:cubicBezTo>
                    <a:pt x="15293" y="0"/>
                    <a:pt x="13367" y="1285"/>
                    <a:pt x="13367" y="3853"/>
                  </a:cubicBezTo>
                  <a:lnTo>
                    <a:pt x="13367" y="23290"/>
                  </a:lnTo>
                  <a:cubicBezTo>
                    <a:pt x="13367" y="24458"/>
                    <a:pt x="12492" y="25158"/>
                    <a:pt x="11558" y="25158"/>
                  </a:cubicBezTo>
                  <a:cubicBezTo>
                    <a:pt x="10974" y="25158"/>
                    <a:pt x="10449" y="24808"/>
                    <a:pt x="10040" y="24282"/>
                  </a:cubicBezTo>
                  <a:lnTo>
                    <a:pt x="8289" y="21481"/>
                  </a:lnTo>
                  <a:cubicBezTo>
                    <a:pt x="7472" y="20197"/>
                    <a:pt x="6304" y="19613"/>
                    <a:pt x="5137" y="19613"/>
                  </a:cubicBezTo>
                  <a:cubicBezTo>
                    <a:pt x="2510" y="19613"/>
                    <a:pt x="0" y="22415"/>
                    <a:pt x="1810" y="25450"/>
                  </a:cubicBezTo>
                  <a:lnTo>
                    <a:pt x="16111" y="52884"/>
                  </a:lnTo>
                  <a:cubicBezTo>
                    <a:pt x="16169" y="53001"/>
                    <a:pt x="16403" y="53176"/>
                    <a:pt x="16636" y="53176"/>
                  </a:cubicBezTo>
                  <a:lnTo>
                    <a:pt x="36774" y="53176"/>
                  </a:lnTo>
                  <a:cubicBezTo>
                    <a:pt x="37066" y="53176"/>
                    <a:pt x="37241" y="52942"/>
                    <a:pt x="37241" y="52651"/>
                  </a:cubicBezTo>
                  <a:lnTo>
                    <a:pt x="37766" y="44420"/>
                  </a:lnTo>
                  <a:cubicBezTo>
                    <a:pt x="37766" y="44304"/>
                    <a:pt x="37824" y="44187"/>
                    <a:pt x="37824" y="44128"/>
                  </a:cubicBezTo>
                  <a:cubicBezTo>
                    <a:pt x="42786" y="36599"/>
                    <a:pt x="44245" y="31696"/>
                    <a:pt x="43486" y="26792"/>
                  </a:cubicBezTo>
                  <a:cubicBezTo>
                    <a:pt x="42611" y="21656"/>
                    <a:pt x="38934" y="20839"/>
                    <a:pt x="37241" y="20780"/>
                  </a:cubicBezTo>
                  <a:cubicBezTo>
                    <a:pt x="36774" y="20780"/>
                    <a:pt x="36248" y="20430"/>
                    <a:pt x="35957" y="20021"/>
                  </a:cubicBezTo>
                  <a:cubicBezTo>
                    <a:pt x="34731" y="18154"/>
                    <a:pt x="33038" y="17628"/>
                    <a:pt x="31637" y="17628"/>
                  </a:cubicBezTo>
                  <a:cubicBezTo>
                    <a:pt x="30587" y="17628"/>
                    <a:pt x="29769" y="17920"/>
                    <a:pt x="29244" y="18037"/>
                  </a:cubicBezTo>
                  <a:lnTo>
                    <a:pt x="29011" y="18037"/>
                  </a:lnTo>
                  <a:cubicBezTo>
                    <a:pt x="28777" y="18037"/>
                    <a:pt x="28660" y="17978"/>
                    <a:pt x="28485" y="17745"/>
                  </a:cubicBezTo>
                  <a:cubicBezTo>
                    <a:pt x="27259" y="15644"/>
                    <a:pt x="25450" y="15060"/>
                    <a:pt x="23991" y="15060"/>
                  </a:cubicBezTo>
                  <a:cubicBezTo>
                    <a:pt x="23115" y="15060"/>
                    <a:pt x="22298" y="15293"/>
                    <a:pt x="21773" y="15410"/>
                  </a:cubicBezTo>
                  <a:lnTo>
                    <a:pt x="21597" y="15410"/>
                  </a:lnTo>
                  <a:cubicBezTo>
                    <a:pt x="21247" y="15410"/>
                    <a:pt x="21014" y="15177"/>
                    <a:pt x="21014" y="14885"/>
                  </a:cubicBezTo>
                  <a:lnTo>
                    <a:pt x="21014" y="3853"/>
                  </a:lnTo>
                  <a:cubicBezTo>
                    <a:pt x="21014" y="1285"/>
                    <a:pt x="19088" y="0"/>
                    <a:pt x="17220" y="0"/>
                  </a:cubicBezTo>
                  <a:close/>
                </a:path>
              </a:pathLst>
            </a:custGeom>
            <a:solidFill>
              <a:srgbClr val="0526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08124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cxnSp>
        <p:nvCxnSpPr>
          <p:cNvPr id="643" name="Google Shape;643;p30"/>
          <p:cNvCxnSpPr/>
          <p:nvPr/>
        </p:nvCxnSpPr>
        <p:spPr>
          <a:xfrm>
            <a:off x="310777" y="471678"/>
            <a:ext cx="0" cy="2677124"/>
          </a:xfrm>
          <a:prstGeom prst="straightConnector1">
            <a:avLst/>
          </a:prstGeom>
          <a:noFill/>
          <a:ln w="9525" cap="flat" cmpd="sng">
            <a:solidFill>
              <a:srgbClr val="48FFD5"/>
            </a:solidFill>
            <a:prstDash val="solid"/>
            <a:round/>
            <a:headEnd type="none" w="med" len="med"/>
            <a:tailEnd type="none" w="med" len="med"/>
          </a:ln>
        </p:spPr>
      </p:cxnSp>
      <p:sp>
        <p:nvSpPr>
          <p:cNvPr id="5" name="Rectangle 4">
            <a:extLst>
              <a:ext uri="{FF2B5EF4-FFF2-40B4-BE49-F238E27FC236}">
                <a16:creationId xmlns:a16="http://schemas.microsoft.com/office/drawing/2014/main" id="{01CA85C7-D946-489F-8381-6CB67C5A15FF}"/>
              </a:ext>
            </a:extLst>
          </p:cNvPr>
          <p:cNvSpPr/>
          <p:nvPr/>
        </p:nvSpPr>
        <p:spPr>
          <a:xfrm>
            <a:off x="755576" y="643618"/>
            <a:ext cx="6858000" cy="3416320"/>
          </a:xfrm>
          <a:prstGeom prst="rect">
            <a:avLst/>
          </a:prstGeom>
        </p:spPr>
        <p:txBody>
          <a:bodyPr wrap="square">
            <a:spAutoFit/>
          </a:bodyPr>
          <a:lstStyle/>
          <a:p>
            <a:r>
              <a:rPr lang="es" sz="2400" dirty="0">
                <a:solidFill>
                  <a:srgbClr val="E3E9ED"/>
                </a:solidFill>
                <a:latin typeface="Rajdhani" charset="0"/>
                <a:ea typeface="Roboto Black"/>
                <a:cs typeface="Rajdhani" charset="0"/>
                <a:sym typeface="Roboto Black"/>
              </a:rPr>
              <a:t>AFFORDABLE</a:t>
            </a:r>
            <a:br>
              <a:rPr lang="es" sz="2400" dirty="0">
                <a:solidFill>
                  <a:srgbClr val="E3E9ED"/>
                </a:solidFill>
                <a:latin typeface="Rajdhani" charset="0"/>
                <a:ea typeface="Roboto Black"/>
                <a:cs typeface="Rajdhani" charset="0"/>
                <a:sym typeface="Roboto Black"/>
              </a:rPr>
            </a:br>
            <a:r>
              <a:rPr lang="en-US" sz="2400" dirty="0">
                <a:solidFill>
                  <a:srgbClr val="E3E9ED"/>
                </a:solidFill>
                <a:latin typeface="Rajdhani" charset="0"/>
                <a:ea typeface="Roboto Black"/>
                <a:cs typeface="Rajdhani" charset="0"/>
                <a:sym typeface="Roboto Black"/>
              </a:rPr>
              <a:t>Unlike fingerprint scanners, facial verification requires no foreign or additional hardware to install onto a person’s phone. Normal smartphone cameras work just fine with the technology. The phone doesn’t have to have a high-end camera There are hardly any smartphones these days without a front camera. Therefore, all a mobile phone company has to do is invest in a facial recognition software.</a:t>
            </a:r>
            <a:endParaRPr lang="en-IN" dirty="0"/>
          </a:p>
        </p:txBody>
      </p:sp>
    </p:spTree>
    <p:extLst>
      <p:ext uri="{BB962C8B-B14F-4D97-AF65-F5344CB8AC3E}">
        <p14:creationId xmlns:p14="http://schemas.microsoft.com/office/powerpoint/2010/main" val="3497236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8" name="Google Shape;618;p30"/>
          <p:cNvSpPr txBox="1">
            <a:spLocks noGrp="1"/>
          </p:cNvSpPr>
          <p:nvPr>
            <p:ph type="ctrTitle"/>
          </p:nvPr>
        </p:nvSpPr>
        <p:spPr>
          <a:xfrm>
            <a:off x="539552" y="2643758"/>
            <a:ext cx="8520600" cy="606600"/>
          </a:xfrm>
          <a:prstGeom prst="rect">
            <a:avLst/>
          </a:prstGeom>
        </p:spPr>
        <p:txBody>
          <a:bodyPr spcFirstLastPara="1" wrap="square" lIns="91425" tIns="91425" rIns="91425" bIns="91425" anchor="b" anchorCtr="0">
            <a:noAutofit/>
          </a:bodyPr>
          <a:lstStyle/>
          <a:p>
            <a:pPr algn="l"/>
            <a:r>
              <a:rPr lang="en-US" sz="2400" dirty="0">
                <a:latin typeface="Rajdhani" charset="0"/>
                <a:cs typeface="Rajdhani" charset="0"/>
              </a:rPr>
              <a:t>Remote Verification is Possible</a:t>
            </a:r>
            <a:br>
              <a:rPr lang="en-US" sz="2400" dirty="0">
                <a:latin typeface="Rajdhani" charset="0"/>
                <a:cs typeface="Rajdhani" charset="0"/>
              </a:rPr>
            </a:br>
            <a:r>
              <a:rPr lang="en-US" sz="2400" dirty="0">
                <a:latin typeface="Rajdhani" charset="0"/>
                <a:cs typeface="Rajdhani" charset="0"/>
              </a:rPr>
              <a:t>The facial verification feature in phones, tablets and PCs allows for remote verification. In that, it only requires you to show your face in front of the camera and the scanner will do its work to unlock your device. You do not have to pick up your device or do anything for that matter.</a:t>
            </a:r>
            <a:br>
              <a:rPr lang="en-US" sz="2400" dirty="0">
                <a:latin typeface="Rajdhani" charset="0"/>
                <a:cs typeface="Rajdhani" charset="0"/>
              </a:rPr>
            </a:br>
            <a:endParaRPr sz="2400" dirty="0">
              <a:solidFill>
                <a:srgbClr val="FFFFFF"/>
              </a:solidFill>
              <a:latin typeface="Rajdhani" charset="0"/>
              <a:cs typeface="Rajdhani" charset="0"/>
            </a:endParaRPr>
          </a:p>
        </p:txBody>
      </p:sp>
      <p:cxnSp>
        <p:nvCxnSpPr>
          <p:cNvPr id="643" name="Google Shape;643;p30"/>
          <p:cNvCxnSpPr/>
          <p:nvPr/>
        </p:nvCxnSpPr>
        <p:spPr>
          <a:xfrm>
            <a:off x="310777" y="471678"/>
            <a:ext cx="0" cy="2677124"/>
          </a:xfrm>
          <a:prstGeom prst="straightConnector1">
            <a:avLst/>
          </a:prstGeom>
          <a:noFill/>
          <a:ln w="9525" cap="flat" cmpd="sng">
            <a:solidFill>
              <a:srgbClr val="48FFD5"/>
            </a:solidFill>
            <a:prstDash val="solid"/>
            <a:round/>
            <a:headEnd type="none" w="med" len="med"/>
            <a:tailEnd type="none" w="med" len="med"/>
          </a:ln>
        </p:spPr>
      </p:cxnSp>
    </p:spTree>
    <p:extLst>
      <p:ext uri="{BB962C8B-B14F-4D97-AF65-F5344CB8AC3E}">
        <p14:creationId xmlns:p14="http://schemas.microsoft.com/office/powerpoint/2010/main" val="403949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cxnSp>
        <p:nvCxnSpPr>
          <p:cNvPr id="643" name="Google Shape;643;p30"/>
          <p:cNvCxnSpPr/>
          <p:nvPr/>
        </p:nvCxnSpPr>
        <p:spPr>
          <a:xfrm>
            <a:off x="310777" y="471678"/>
            <a:ext cx="0" cy="2677124"/>
          </a:xfrm>
          <a:prstGeom prst="straightConnector1">
            <a:avLst/>
          </a:prstGeom>
          <a:noFill/>
          <a:ln w="9525" cap="flat" cmpd="sng">
            <a:solidFill>
              <a:srgbClr val="48FFD5"/>
            </a:solidFill>
            <a:prstDash val="solid"/>
            <a:round/>
            <a:headEnd type="none" w="med" len="med"/>
            <a:tailEnd type="none" w="med" len="med"/>
          </a:ln>
        </p:spPr>
      </p:cxnSp>
      <p:sp>
        <p:nvSpPr>
          <p:cNvPr id="9" name="Rectangle 8">
            <a:extLst>
              <a:ext uri="{FF2B5EF4-FFF2-40B4-BE49-F238E27FC236}">
                <a16:creationId xmlns:a16="http://schemas.microsoft.com/office/drawing/2014/main" id="{2928C063-33B4-48BC-A718-B6357FDF6ABE}"/>
              </a:ext>
            </a:extLst>
          </p:cNvPr>
          <p:cNvSpPr/>
          <p:nvPr/>
        </p:nvSpPr>
        <p:spPr>
          <a:xfrm>
            <a:off x="827584" y="201870"/>
            <a:ext cx="6462461" cy="4739759"/>
          </a:xfrm>
          <a:prstGeom prst="rect">
            <a:avLst/>
          </a:prstGeom>
        </p:spPr>
        <p:txBody>
          <a:bodyPr wrap="square">
            <a:spAutoFit/>
          </a:bodyPr>
          <a:lstStyle/>
          <a:p>
            <a:r>
              <a:rPr lang="en-US" sz="1800" dirty="0">
                <a:solidFill>
                  <a:srgbClr val="E3E9ED"/>
                </a:solidFill>
                <a:latin typeface="Rajdhani" charset="0"/>
                <a:ea typeface="Roboto Black"/>
                <a:cs typeface="Rajdhani" charset="0"/>
                <a:sym typeface="Roboto Black"/>
              </a:rPr>
              <a:t>Security</a:t>
            </a:r>
            <a:br>
              <a:rPr lang="en-US" sz="1800" dirty="0">
                <a:solidFill>
                  <a:srgbClr val="E3E9ED"/>
                </a:solidFill>
                <a:latin typeface="Rajdhani" charset="0"/>
                <a:ea typeface="Roboto Black"/>
                <a:cs typeface="Rajdhani" charset="0"/>
                <a:sym typeface="Roboto Black"/>
              </a:rPr>
            </a:br>
            <a:r>
              <a:rPr lang="en-US" sz="1800" dirty="0">
                <a:solidFill>
                  <a:srgbClr val="E3E9ED"/>
                </a:solidFill>
                <a:latin typeface="Rajdhani" charset="0"/>
                <a:ea typeface="Roboto Black"/>
                <a:cs typeface="Rajdhani" charset="0"/>
                <a:sym typeface="Roboto Black"/>
              </a:rPr>
              <a:t>A lot of arguments have been raised about the issue of security with the facial verification feature in devices. However, in many ways, the facial id feature in devices only increases the level of security without compromising it. Facial Id verification has a high acceptability rate than fingerprints. They are also universal in nature as every person has facial features but not everyone has fingerprints. Moreover, when it comes to the tradeoff between ease of use and security. Facial id eliminates this tradeoff.</a:t>
            </a:r>
            <a:br>
              <a:rPr lang="en-US" sz="1800" dirty="0">
                <a:solidFill>
                  <a:srgbClr val="E3E9ED"/>
                </a:solidFill>
                <a:latin typeface="Rajdhani" charset="0"/>
                <a:ea typeface="Roboto Black"/>
                <a:cs typeface="Rajdhani" charset="0"/>
                <a:sym typeface="Roboto Black"/>
              </a:rPr>
            </a:br>
            <a:r>
              <a:rPr lang="en-US" sz="1800" dirty="0">
                <a:solidFill>
                  <a:srgbClr val="E3E9ED"/>
                </a:solidFill>
                <a:latin typeface="Rajdhani" charset="0"/>
                <a:ea typeface="Roboto Black"/>
                <a:cs typeface="Rajdhani" charset="0"/>
                <a:sym typeface="Roboto Black"/>
              </a:rPr>
              <a:t>Facial Recognition is fast and secure. It allows many businesses to verify their customers within seconds and can eliminate the threat of identity fraud. </a:t>
            </a:r>
            <a:r>
              <a:rPr lang="en-US" sz="1800" dirty="0" err="1">
                <a:solidFill>
                  <a:srgbClr val="E3E9ED"/>
                </a:solidFill>
                <a:latin typeface="Rajdhani" charset="0"/>
                <a:ea typeface="Roboto Black"/>
                <a:cs typeface="Rajdhani" charset="0"/>
                <a:sym typeface="Roboto Black"/>
              </a:rPr>
              <a:t>Shufti</a:t>
            </a:r>
            <a:r>
              <a:rPr lang="en-US" sz="1800" dirty="0">
                <a:solidFill>
                  <a:srgbClr val="E3E9ED"/>
                </a:solidFill>
                <a:latin typeface="Rajdhani" charset="0"/>
                <a:ea typeface="Roboto Black"/>
                <a:cs typeface="Rajdhani" charset="0"/>
                <a:sym typeface="Roboto Black"/>
              </a:rPr>
              <a:t> Pro is providing biometric identification through a seamless facial recognition software. Through its 3D depth perception and liveness detection, the software eliminates any risks of spoof attacks. It is next to impossible to defraud it as it sees past any attempts to do so.</a:t>
            </a:r>
            <a:br>
              <a:rPr lang="en-US" sz="1800" dirty="0">
                <a:solidFill>
                  <a:srgbClr val="E3E9ED"/>
                </a:solidFill>
                <a:latin typeface="Rajdhani" charset="0"/>
                <a:ea typeface="Roboto Black"/>
                <a:cs typeface="Rajdhani" charset="0"/>
                <a:sym typeface="Roboto Black"/>
              </a:rPr>
            </a:br>
            <a:endParaRPr lang="en-IN" dirty="0"/>
          </a:p>
        </p:txBody>
      </p:sp>
    </p:spTree>
    <p:extLst>
      <p:ext uri="{BB962C8B-B14F-4D97-AF65-F5344CB8AC3E}">
        <p14:creationId xmlns:p14="http://schemas.microsoft.com/office/powerpoint/2010/main" val="3015170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2" name="Title 1"/>
          <p:cNvSpPr>
            <a:spLocks noGrp="1"/>
          </p:cNvSpPr>
          <p:nvPr>
            <p:ph type="title"/>
          </p:nvPr>
        </p:nvSpPr>
        <p:spPr>
          <a:xfrm flipH="1">
            <a:off x="856198" y="1705548"/>
            <a:ext cx="7820257" cy="2522386"/>
          </a:xfrm>
        </p:spPr>
        <p:txBody>
          <a:bodyPr/>
          <a:lstStyle/>
          <a:p>
            <a:r>
              <a:rPr lang="en-IN" dirty="0"/>
              <a:t>THANK YOU !</a:t>
            </a:r>
          </a:p>
        </p:txBody>
      </p:sp>
      <p:sp>
        <p:nvSpPr>
          <p:cNvPr id="968" name="Google Shape;968;p29"/>
          <p:cNvSpPr txBox="1">
            <a:spLocks noGrp="1"/>
          </p:cNvSpPr>
          <p:nvPr>
            <p:ph type="subTitle" idx="1"/>
          </p:nvPr>
        </p:nvSpPr>
        <p:spPr>
          <a:xfrm>
            <a:off x="1835696" y="5143500"/>
            <a:ext cx="2799000" cy="155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cxnSp>
        <p:nvCxnSpPr>
          <p:cNvPr id="4" name="Straight Connector 3"/>
          <p:cNvCxnSpPr/>
          <p:nvPr/>
        </p:nvCxnSpPr>
        <p:spPr>
          <a:xfrm>
            <a:off x="395536" y="627534"/>
            <a:ext cx="144016" cy="3888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a:off x="547936" y="779934"/>
            <a:ext cx="144016" cy="3888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a:off x="700336" y="932334"/>
            <a:ext cx="144016" cy="3888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179512" y="779934"/>
            <a:ext cx="2880320" cy="1071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flipV="1">
            <a:off x="331912" y="932334"/>
            <a:ext cx="2880320" cy="1071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flipV="1">
            <a:off x="484312" y="1084734"/>
            <a:ext cx="2880320" cy="1071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flipV="1">
            <a:off x="636712" y="1237134"/>
            <a:ext cx="2880320" cy="10717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flipV="1">
            <a:off x="789112" y="1389534"/>
            <a:ext cx="2880320" cy="10717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330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6" name="Google Shape;136;p27"/>
          <p:cNvSpPr txBox="1">
            <a:spLocks noGrp="1"/>
          </p:cNvSpPr>
          <p:nvPr>
            <p:ph type="subTitle" idx="1"/>
          </p:nvPr>
        </p:nvSpPr>
        <p:spPr>
          <a:prstGeom prst="rect">
            <a:avLst/>
          </a:prstGeom>
        </p:spPr>
        <p:txBody>
          <a:bodyPr spcFirstLastPara="1" wrap="square" lIns="91425" tIns="91425" rIns="91425" bIns="91425" anchor="ctr" anchorCtr="0">
            <a:noAutofit/>
          </a:bodyPr>
          <a:lstStyle/>
          <a:p>
            <a:pPr marL="285750" lvl="0" indent="-285750" algn="l" rtl="0">
              <a:spcBef>
                <a:spcPts val="0"/>
              </a:spcBef>
              <a:spcAft>
                <a:spcPts val="0"/>
              </a:spcAft>
              <a:buFont typeface="Arial" pitchFamily="34" charset="0"/>
              <a:buChar char="•"/>
            </a:pPr>
            <a:r>
              <a:rPr lang="en-IN" dirty="0"/>
              <a:t>IMPLEMENTATION OF FACE RECOGNITION USING PCA AND SVM</a:t>
            </a:r>
          </a:p>
          <a:p>
            <a:pPr marL="0" lvl="0" indent="0" algn="l" rtl="0">
              <a:spcBef>
                <a:spcPts val="0"/>
              </a:spcBef>
              <a:spcAft>
                <a:spcPts val="0"/>
              </a:spcAft>
            </a:pPr>
            <a:endParaRPr dirty="0"/>
          </a:p>
        </p:txBody>
      </p:sp>
      <p:sp>
        <p:nvSpPr>
          <p:cNvPr id="135" name="Google Shape;135;p27"/>
          <p:cNvSpPr txBox="1">
            <a:spLocks noGrp="1"/>
          </p:cNvSpPr>
          <p:nvPr>
            <p:ph type="title"/>
          </p:nvPr>
        </p:nvSpPr>
        <p:spPr>
          <a:xfrm>
            <a:off x="6516216" y="1434600"/>
            <a:ext cx="1967100" cy="227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000" dirty="0"/>
              <a:t>PROBLEM </a:t>
            </a:r>
            <a:br>
              <a:rPr lang="en-IN" sz="2000" dirty="0"/>
            </a:br>
            <a:r>
              <a:rPr lang="en-IN" sz="2000" dirty="0"/>
              <a:t>STATEMENT</a:t>
            </a:r>
            <a:endParaRPr sz="2000" dirty="0"/>
          </a:p>
        </p:txBody>
      </p:sp>
    </p:spTree>
    <p:extLst>
      <p:ext uri="{BB962C8B-B14F-4D97-AF65-F5344CB8AC3E}">
        <p14:creationId xmlns:p14="http://schemas.microsoft.com/office/powerpoint/2010/main" val="949448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4" name="Google Shape;344;p24"/>
          <p:cNvSpPr txBox="1">
            <a:spLocks noGrp="1"/>
          </p:cNvSpPr>
          <p:nvPr>
            <p:ph type="title"/>
          </p:nvPr>
        </p:nvSpPr>
        <p:spPr>
          <a:xfrm>
            <a:off x="179512" y="134332"/>
            <a:ext cx="4481421" cy="57550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2800" dirty="0"/>
              <a:t>CONTENT</a:t>
            </a:r>
            <a:endParaRPr sz="2800" dirty="0"/>
          </a:p>
        </p:txBody>
      </p:sp>
      <p:sp>
        <p:nvSpPr>
          <p:cNvPr id="343" name="Google Shape;343;p24"/>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Mercury is the closest planet to the Sun and the smallest one in the Solar System—it’s only a bit larger than our Moon. The planet’s name has nothing to do with the liquid metal, since it was named after the Roman messenger god, Mercury</a:t>
            </a:r>
            <a:endParaRPr dirty="0"/>
          </a:p>
          <a:p>
            <a:pPr marL="0" lvl="0" indent="0" algn="l" rtl="0">
              <a:spcBef>
                <a:spcPts val="0"/>
              </a:spcBef>
              <a:spcAft>
                <a:spcPts val="0"/>
              </a:spcAft>
              <a:buNone/>
            </a:pPr>
            <a:endParaRPr dirty="0"/>
          </a:p>
        </p:txBody>
      </p:sp>
      <p:sp>
        <p:nvSpPr>
          <p:cNvPr id="345" name="Google Shape;345;p24"/>
          <p:cNvSpPr/>
          <p:nvPr/>
        </p:nvSpPr>
        <p:spPr>
          <a:xfrm>
            <a:off x="5588729" y="1666522"/>
            <a:ext cx="98075" cy="153754"/>
          </a:xfrm>
          <a:custGeom>
            <a:avLst/>
            <a:gdLst/>
            <a:ahLst/>
            <a:cxnLst/>
            <a:rect l="l" t="t" r="r" b="b"/>
            <a:pathLst>
              <a:path w="2230" h="3496" extrusionOk="0">
                <a:moveTo>
                  <a:pt x="1557" y="0"/>
                </a:moveTo>
                <a:cubicBezTo>
                  <a:pt x="1448" y="0"/>
                  <a:pt x="1331" y="32"/>
                  <a:pt x="1205" y="93"/>
                </a:cubicBezTo>
                <a:cubicBezTo>
                  <a:pt x="594" y="403"/>
                  <a:pt x="55" y="1393"/>
                  <a:pt x="5" y="2308"/>
                </a:cubicBezTo>
                <a:cubicBezTo>
                  <a:pt x="0" y="2355"/>
                  <a:pt x="0" y="2400"/>
                  <a:pt x="0" y="2448"/>
                </a:cubicBezTo>
                <a:cubicBezTo>
                  <a:pt x="0" y="3097"/>
                  <a:pt x="271" y="3496"/>
                  <a:pt x="670" y="3496"/>
                </a:cubicBezTo>
                <a:cubicBezTo>
                  <a:pt x="779" y="3496"/>
                  <a:pt x="898" y="3465"/>
                  <a:pt x="1021" y="3404"/>
                </a:cubicBezTo>
                <a:cubicBezTo>
                  <a:pt x="1635" y="3093"/>
                  <a:pt x="2171" y="2103"/>
                  <a:pt x="2223" y="1188"/>
                </a:cubicBezTo>
                <a:cubicBezTo>
                  <a:pt x="2226" y="1141"/>
                  <a:pt x="2229" y="1096"/>
                  <a:pt x="2229" y="1049"/>
                </a:cubicBezTo>
                <a:cubicBezTo>
                  <a:pt x="2229" y="926"/>
                  <a:pt x="2219" y="806"/>
                  <a:pt x="2199" y="701"/>
                </a:cubicBezTo>
                <a:cubicBezTo>
                  <a:pt x="2120" y="271"/>
                  <a:pt x="1888" y="11"/>
                  <a:pt x="1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4"/>
          <p:cNvSpPr/>
          <p:nvPr/>
        </p:nvSpPr>
        <p:spPr>
          <a:xfrm flipH="1">
            <a:off x="8352957" y="3911725"/>
            <a:ext cx="838921" cy="1048047"/>
          </a:xfrm>
          <a:custGeom>
            <a:avLst/>
            <a:gdLst/>
            <a:ahLst/>
            <a:cxnLst/>
            <a:rect l="l" t="t" r="r" b="b"/>
            <a:pathLst>
              <a:path w="4264" h="5327" extrusionOk="0">
                <a:moveTo>
                  <a:pt x="3206" y="1"/>
                </a:moveTo>
                <a:cubicBezTo>
                  <a:pt x="2530" y="1"/>
                  <a:pt x="1713" y="517"/>
                  <a:pt x="1157" y="1190"/>
                </a:cubicBezTo>
                <a:cubicBezTo>
                  <a:pt x="490" y="1995"/>
                  <a:pt x="11" y="3291"/>
                  <a:pt x="0" y="3919"/>
                </a:cubicBezTo>
                <a:lnTo>
                  <a:pt x="89" y="5327"/>
                </a:lnTo>
                <a:lnTo>
                  <a:pt x="871" y="4086"/>
                </a:lnTo>
                <a:cubicBezTo>
                  <a:pt x="1251" y="3073"/>
                  <a:pt x="2503" y="2353"/>
                  <a:pt x="3339" y="1777"/>
                </a:cubicBezTo>
                <a:cubicBezTo>
                  <a:pt x="4172" y="1200"/>
                  <a:pt x="4264" y="309"/>
                  <a:pt x="3587" y="64"/>
                </a:cubicBezTo>
                <a:cubicBezTo>
                  <a:pt x="3468" y="21"/>
                  <a:pt x="3340" y="1"/>
                  <a:pt x="32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4"/>
          <p:cNvSpPr/>
          <p:nvPr/>
        </p:nvSpPr>
        <p:spPr>
          <a:xfrm flipH="1">
            <a:off x="8544193" y="3996127"/>
            <a:ext cx="670507" cy="856027"/>
          </a:xfrm>
          <a:custGeom>
            <a:avLst/>
            <a:gdLst/>
            <a:ahLst/>
            <a:cxnLst/>
            <a:rect l="l" t="t" r="r" b="b"/>
            <a:pathLst>
              <a:path w="3408" h="4351" extrusionOk="0">
                <a:moveTo>
                  <a:pt x="3357" y="0"/>
                </a:moveTo>
                <a:cubicBezTo>
                  <a:pt x="3352" y="0"/>
                  <a:pt x="3347" y="1"/>
                  <a:pt x="3343" y="2"/>
                </a:cubicBezTo>
                <a:cubicBezTo>
                  <a:pt x="2275" y="377"/>
                  <a:pt x="474" y="2123"/>
                  <a:pt x="8" y="4296"/>
                </a:cubicBezTo>
                <a:cubicBezTo>
                  <a:pt x="1" y="4320"/>
                  <a:pt x="18" y="4344"/>
                  <a:pt x="41" y="4351"/>
                </a:cubicBezTo>
                <a:lnTo>
                  <a:pt x="55" y="4351"/>
                </a:lnTo>
                <a:cubicBezTo>
                  <a:pt x="76" y="4351"/>
                  <a:pt x="93" y="4337"/>
                  <a:pt x="96" y="4317"/>
                </a:cubicBezTo>
                <a:cubicBezTo>
                  <a:pt x="555" y="2175"/>
                  <a:pt x="2323" y="458"/>
                  <a:pt x="3374" y="91"/>
                </a:cubicBezTo>
                <a:cubicBezTo>
                  <a:pt x="3397" y="80"/>
                  <a:pt x="3407" y="57"/>
                  <a:pt x="3401" y="30"/>
                </a:cubicBezTo>
                <a:cubicBezTo>
                  <a:pt x="3393" y="11"/>
                  <a:pt x="3375" y="0"/>
                  <a:pt x="33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8" name="Google Shape;348;p24"/>
          <p:cNvGrpSpPr/>
          <p:nvPr/>
        </p:nvGrpSpPr>
        <p:grpSpPr>
          <a:xfrm>
            <a:off x="8492184" y="4443914"/>
            <a:ext cx="731104" cy="680532"/>
            <a:chOff x="8492184" y="4443914"/>
            <a:chExt cx="731104" cy="680532"/>
          </a:xfrm>
        </p:grpSpPr>
        <p:sp>
          <p:nvSpPr>
            <p:cNvPr id="349" name="Google Shape;349;p24"/>
            <p:cNvSpPr/>
            <p:nvPr/>
          </p:nvSpPr>
          <p:spPr>
            <a:xfrm flipH="1">
              <a:off x="8492184" y="4443914"/>
              <a:ext cx="718316" cy="680532"/>
            </a:xfrm>
            <a:custGeom>
              <a:avLst/>
              <a:gdLst/>
              <a:ahLst/>
              <a:cxnLst/>
              <a:rect l="l" t="t" r="r" b="b"/>
              <a:pathLst>
                <a:path w="3651" h="3459" extrusionOk="0">
                  <a:moveTo>
                    <a:pt x="2642" y="1"/>
                  </a:moveTo>
                  <a:cubicBezTo>
                    <a:pt x="2584" y="1"/>
                    <a:pt x="2524" y="4"/>
                    <a:pt x="2462" y="11"/>
                  </a:cubicBezTo>
                  <a:cubicBezTo>
                    <a:pt x="1666" y="96"/>
                    <a:pt x="251" y="1153"/>
                    <a:pt x="0" y="2782"/>
                  </a:cubicBezTo>
                  <a:lnTo>
                    <a:pt x="136" y="3458"/>
                  </a:lnTo>
                  <a:cubicBezTo>
                    <a:pt x="245" y="3105"/>
                    <a:pt x="687" y="2527"/>
                    <a:pt x="1394" y="2058"/>
                  </a:cubicBezTo>
                  <a:cubicBezTo>
                    <a:pt x="2176" y="1537"/>
                    <a:pt x="3159" y="1310"/>
                    <a:pt x="3393" y="898"/>
                  </a:cubicBezTo>
                  <a:cubicBezTo>
                    <a:pt x="3650" y="444"/>
                    <a:pt x="3321" y="1"/>
                    <a:pt x="26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4"/>
            <p:cNvSpPr/>
            <p:nvPr/>
          </p:nvSpPr>
          <p:spPr>
            <a:xfrm flipH="1">
              <a:off x="8653121" y="4529497"/>
              <a:ext cx="570167" cy="521368"/>
            </a:xfrm>
            <a:custGeom>
              <a:avLst/>
              <a:gdLst/>
              <a:ahLst/>
              <a:cxnLst/>
              <a:rect l="l" t="t" r="r" b="b"/>
              <a:pathLst>
                <a:path w="2898" h="2650" extrusionOk="0">
                  <a:moveTo>
                    <a:pt x="2843" y="1"/>
                  </a:moveTo>
                  <a:cubicBezTo>
                    <a:pt x="2122" y="82"/>
                    <a:pt x="715" y="718"/>
                    <a:pt x="7" y="2585"/>
                  </a:cubicBezTo>
                  <a:cubicBezTo>
                    <a:pt x="1" y="2609"/>
                    <a:pt x="11" y="2635"/>
                    <a:pt x="34" y="2646"/>
                  </a:cubicBezTo>
                  <a:cubicBezTo>
                    <a:pt x="42" y="2646"/>
                    <a:pt x="48" y="2649"/>
                    <a:pt x="55" y="2649"/>
                  </a:cubicBezTo>
                  <a:cubicBezTo>
                    <a:pt x="72" y="2646"/>
                    <a:pt x="89" y="2635"/>
                    <a:pt x="95" y="2619"/>
                  </a:cubicBezTo>
                  <a:cubicBezTo>
                    <a:pt x="786" y="790"/>
                    <a:pt x="2201" y="167"/>
                    <a:pt x="2853" y="93"/>
                  </a:cubicBezTo>
                  <a:cubicBezTo>
                    <a:pt x="2877" y="93"/>
                    <a:pt x="2897" y="69"/>
                    <a:pt x="2894" y="42"/>
                  </a:cubicBezTo>
                  <a:cubicBezTo>
                    <a:pt x="2890" y="18"/>
                    <a:pt x="2870" y="1"/>
                    <a:pt x="28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1" name="Google Shape;351;p24"/>
          <p:cNvGrpSpPr/>
          <p:nvPr/>
        </p:nvGrpSpPr>
        <p:grpSpPr>
          <a:xfrm>
            <a:off x="5965094" y="307024"/>
            <a:ext cx="2555128" cy="3019329"/>
            <a:chOff x="4778639" y="938100"/>
            <a:chExt cx="3054917" cy="3168239"/>
          </a:xfrm>
        </p:grpSpPr>
        <p:grpSp>
          <p:nvGrpSpPr>
            <p:cNvPr id="352" name="Google Shape;352;p24"/>
            <p:cNvGrpSpPr/>
            <p:nvPr/>
          </p:nvGrpSpPr>
          <p:grpSpPr>
            <a:xfrm>
              <a:off x="7144033" y="2156930"/>
              <a:ext cx="326413" cy="477672"/>
              <a:chOff x="7144033" y="2156930"/>
              <a:chExt cx="326413" cy="477672"/>
            </a:xfrm>
          </p:grpSpPr>
          <p:sp>
            <p:nvSpPr>
              <p:cNvPr id="353" name="Google Shape;353;p24"/>
              <p:cNvSpPr/>
              <p:nvPr/>
            </p:nvSpPr>
            <p:spPr>
              <a:xfrm>
                <a:off x="7163129" y="2156930"/>
                <a:ext cx="235865" cy="451851"/>
              </a:xfrm>
              <a:custGeom>
                <a:avLst/>
                <a:gdLst/>
                <a:ahLst/>
                <a:cxnLst/>
                <a:rect l="l" t="t" r="r" b="b"/>
                <a:pathLst>
                  <a:path w="5363" h="10274" extrusionOk="0">
                    <a:moveTo>
                      <a:pt x="1321" y="0"/>
                    </a:moveTo>
                    <a:cubicBezTo>
                      <a:pt x="519" y="0"/>
                      <a:pt x="1" y="723"/>
                      <a:pt x="1" y="1539"/>
                    </a:cubicBezTo>
                    <a:cubicBezTo>
                      <a:pt x="1" y="1942"/>
                      <a:pt x="127" y="2369"/>
                      <a:pt x="406" y="2741"/>
                    </a:cubicBezTo>
                    <a:cubicBezTo>
                      <a:pt x="2284" y="5246"/>
                      <a:pt x="3318" y="7434"/>
                      <a:pt x="3431" y="9352"/>
                    </a:cubicBezTo>
                    <a:lnTo>
                      <a:pt x="4445" y="9938"/>
                    </a:lnTo>
                    <a:cubicBezTo>
                      <a:pt x="4690" y="7580"/>
                      <a:pt x="4236" y="5662"/>
                      <a:pt x="3761" y="4389"/>
                    </a:cubicBezTo>
                    <a:cubicBezTo>
                      <a:pt x="3468" y="3611"/>
                      <a:pt x="3089" y="2856"/>
                      <a:pt x="2663" y="2208"/>
                    </a:cubicBezTo>
                    <a:cubicBezTo>
                      <a:pt x="2202" y="1505"/>
                      <a:pt x="1860" y="1181"/>
                      <a:pt x="1765" y="1099"/>
                    </a:cubicBezTo>
                    <a:cubicBezTo>
                      <a:pt x="1762" y="1095"/>
                      <a:pt x="1762" y="1092"/>
                      <a:pt x="1765" y="1089"/>
                    </a:cubicBezTo>
                    <a:lnTo>
                      <a:pt x="1775" y="1089"/>
                    </a:lnTo>
                    <a:cubicBezTo>
                      <a:pt x="1868" y="1171"/>
                      <a:pt x="2213" y="1498"/>
                      <a:pt x="2673" y="2201"/>
                    </a:cubicBezTo>
                    <a:cubicBezTo>
                      <a:pt x="3103" y="2850"/>
                      <a:pt x="3482" y="3604"/>
                      <a:pt x="3772" y="4386"/>
                    </a:cubicBezTo>
                    <a:cubicBezTo>
                      <a:pt x="4147" y="5386"/>
                      <a:pt x="4386" y="6437"/>
                      <a:pt x="4481" y="7509"/>
                    </a:cubicBezTo>
                    <a:cubicBezTo>
                      <a:pt x="4554" y="8311"/>
                      <a:pt x="4547" y="9127"/>
                      <a:pt x="4458" y="9946"/>
                    </a:cubicBezTo>
                    <a:lnTo>
                      <a:pt x="5028" y="10273"/>
                    </a:lnTo>
                    <a:cubicBezTo>
                      <a:pt x="5206" y="9300"/>
                      <a:pt x="5362" y="8055"/>
                      <a:pt x="5362" y="6802"/>
                    </a:cubicBezTo>
                    <a:cubicBezTo>
                      <a:pt x="5362" y="5912"/>
                      <a:pt x="5284" y="5020"/>
                      <a:pt x="5075" y="4222"/>
                    </a:cubicBezTo>
                    <a:cubicBezTo>
                      <a:pt x="4554" y="2205"/>
                      <a:pt x="3260" y="533"/>
                      <a:pt x="1769" y="71"/>
                    </a:cubicBezTo>
                    <a:cubicBezTo>
                      <a:pt x="1611" y="21"/>
                      <a:pt x="1461" y="0"/>
                      <a:pt x="132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4"/>
              <p:cNvSpPr/>
              <p:nvPr/>
            </p:nvSpPr>
            <p:spPr>
              <a:xfrm rot="1013989" flipH="1">
                <a:off x="7193816" y="2233553"/>
                <a:ext cx="226849" cy="376200"/>
              </a:xfrm>
              <a:custGeom>
                <a:avLst/>
                <a:gdLst/>
                <a:ahLst/>
                <a:cxnLst/>
                <a:rect l="l" t="t" r="r" b="b"/>
                <a:pathLst>
                  <a:path w="6390" h="10597" extrusionOk="0">
                    <a:moveTo>
                      <a:pt x="6379" y="0"/>
                    </a:moveTo>
                    <a:cubicBezTo>
                      <a:pt x="6378" y="0"/>
                      <a:pt x="6377" y="1"/>
                      <a:pt x="6375" y="2"/>
                    </a:cubicBezTo>
                    <a:cubicBezTo>
                      <a:pt x="6106" y="132"/>
                      <a:pt x="5608" y="565"/>
                      <a:pt x="5044" y="1159"/>
                    </a:cubicBezTo>
                    <a:cubicBezTo>
                      <a:pt x="4584" y="1647"/>
                      <a:pt x="3871" y="2466"/>
                      <a:pt x="3075" y="3596"/>
                    </a:cubicBezTo>
                    <a:cubicBezTo>
                      <a:pt x="2314" y="4685"/>
                      <a:pt x="1670" y="5790"/>
                      <a:pt x="1164" y="6882"/>
                    </a:cubicBezTo>
                    <a:cubicBezTo>
                      <a:pt x="567" y="8176"/>
                      <a:pt x="175" y="9425"/>
                      <a:pt x="4" y="10589"/>
                    </a:cubicBezTo>
                    <a:cubicBezTo>
                      <a:pt x="0" y="10592"/>
                      <a:pt x="4" y="10596"/>
                      <a:pt x="7" y="10596"/>
                    </a:cubicBezTo>
                    <a:lnTo>
                      <a:pt x="11" y="10596"/>
                    </a:lnTo>
                    <a:cubicBezTo>
                      <a:pt x="14" y="10596"/>
                      <a:pt x="14" y="10596"/>
                      <a:pt x="17" y="10592"/>
                    </a:cubicBezTo>
                    <a:cubicBezTo>
                      <a:pt x="416" y="7865"/>
                      <a:pt x="1908" y="5288"/>
                      <a:pt x="3089" y="3603"/>
                    </a:cubicBezTo>
                    <a:cubicBezTo>
                      <a:pt x="4537" y="1538"/>
                      <a:pt x="5912" y="238"/>
                      <a:pt x="6383" y="12"/>
                    </a:cubicBezTo>
                    <a:cubicBezTo>
                      <a:pt x="6386" y="12"/>
                      <a:pt x="6389" y="9"/>
                      <a:pt x="6386" y="5"/>
                    </a:cubicBezTo>
                    <a:cubicBezTo>
                      <a:pt x="6386" y="3"/>
                      <a:pt x="6383" y="0"/>
                      <a:pt x="6379" y="0"/>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5" name="Google Shape;355;p24"/>
            <p:cNvSpPr/>
            <p:nvPr/>
          </p:nvSpPr>
          <p:spPr>
            <a:xfrm>
              <a:off x="4799968" y="2360289"/>
              <a:ext cx="3010651" cy="1746050"/>
            </a:xfrm>
            <a:custGeom>
              <a:avLst/>
              <a:gdLst/>
              <a:ahLst/>
              <a:cxnLst/>
              <a:rect l="l" t="t" r="r" b="b"/>
              <a:pathLst>
                <a:path w="68455" h="39701" extrusionOk="0">
                  <a:moveTo>
                    <a:pt x="43591" y="1"/>
                  </a:moveTo>
                  <a:cubicBezTo>
                    <a:pt x="43313" y="1"/>
                    <a:pt x="43035" y="62"/>
                    <a:pt x="42823" y="185"/>
                  </a:cubicBezTo>
                  <a:lnTo>
                    <a:pt x="424" y="24850"/>
                  </a:lnTo>
                  <a:cubicBezTo>
                    <a:pt x="1" y="25096"/>
                    <a:pt x="1" y="25499"/>
                    <a:pt x="424" y="25745"/>
                  </a:cubicBezTo>
                  <a:lnTo>
                    <a:pt x="24096" y="39516"/>
                  </a:lnTo>
                  <a:cubicBezTo>
                    <a:pt x="24308" y="39639"/>
                    <a:pt x="24586" y="39700"/>
                    <a:pt x="24864" y="39700"/>
                  </a:cubicBezTo>
                  <a:cubicBezTo>
                    <a:pt x="25142" y="39700"/>
                    <a:pt x="25421" y="39639"/>
                    <a:pt x="25632" y="39516"/>
                  </a:cubicBezTo>
                  <a:lnTo>
                    <a:pt x="68032" y="14851"/>
                  </a:lnTo>
                  <a:cubicBezTo>
                    <a:pt x="68454" y="14605"/>
                    <a:pt x="68454" y="14205"/>
                    <a:pt x="68032" y="13956"/>
                  </a:cubicBezTo>
                  <a:lnTo>
                    <a:pt x="44359" y="185"/>
                  </a:lnTo>
                  <a:cubicBezTo>
                    <a:pt x="44148" y="62"/>
                    <a:pt x="43869" y="1"/>
                    <a:pt x="43591"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4"/>
            <p:cNvSpPr/>
            <p:nvPr/>
          </p:nvSpPr>
          <p:spPr>
            <a:xfrm>
              <a:off x="7314724" y="2206451"/>
              <a:ext cx="518832" cy="576314"/>
            </a:xfrm>
            <a:custGeom>
              <a:avLst/>
              <a:gdLst/>
              <a:ahLst/>
              <a:cxnLst/>
              <a:rect l="l" t="t" r="r" b="b"/>
              <a:pathLst>
                <a:path w="11797" h="13104" extrusionOk="0">
                  <a:moveTo>
                    <a:pt x="9848" y="1"/>
                  </a:moveTo>
                  <a:cubicBezTo>
                    <a:pt x="8619" y="1"/>
                    <a:pt x="7422" y="1292"/>
                    <a:pt x="6523" y="1812"/>
                  </a:cubicBezTo>
                  <a:cubicBezTo>
                    <a:pt x="6199" y="1999"/>
                    <a:pt x="5851" y="2044"/>
                    <a:pt x="5496" y="2044"/>
                  </a:cubicBezTo>
                  <a:cubicBezTo>
                    <a:pt x="5154" y="2044"/>
                    <a:pt x="4804" y="2002"/>
                    <a:pt x="4463" y="2002"/>
                  </a:cubicBezTo>
                  <a:cubicBezTo>
                    <a:pt x="3973" y="2002"/>
                    <a:pt x="3500" y="2090"/>
                    <a:pt x="3090" y="2519"/>
                  </a:cubicBezTo>
                  <a:cubicBezTo>
                    <a:pt x="2096" y="3560"/>
                    <a:pt x="3973" y="4895"/>
                    <a:pt x="2796" y="5980"/>
                  </a:cubicBezTo>
                  <a:cubicBezTo>
                    <a:pt x="1619" y="7062"/>
                    <a:pt x="1" y="7287"/>
                    <a:pt x="700" y="9659"/>
                  </a:cubicBezTo>
                  <a:lnTo>
                    <a:pt x="6523" y="13103"/>
                  </a:lnTo>
                  <a:cubicBezTo>
                    <a:pt x="7291" y="13010"/>
                    <a:pt x="8267" y="12768"/>
                    <a:pt x="8734" y="11826"/>
                  </a:cubicBezTo>
                  <a:cubicBezTo>
                    <a:pt x="9199" y="10888"/>
                    <a:pt x="7820" y="10089"/>
                    <a:pt x="7844" y="9297"/>
                  </a:cubicBezTo>
                  <a:cubicBezTo>
                    <a:pt x="7871" y="8505"/>
                    <a:pt x="8666" y="8157"/>
                    <a:pt x="9506" y="7837"/>
                  </a:cubicBezTo>
                  <a:cubicBezTo>
                    <a:pt x="10349" y="7519"/>
                    <a:pt x="11178" y="6383"/>
                    <a:pt x="10479" y="5577"/>
                  </a:cubicBezTo>
                  <a:cubicBezTo>
                    <a:pt x="9783" y="4768"/>
                    <a:pt x="9052" y="3754"/>
                    <a:pt x="9783" y="2754"/>
                  </a:cubicBezTo>
                  <a:cubicBezTo>
                    <a:pt x="10512" y="1755"/>
                    <a:pt x="11796" y="785"/>
                    <a:pt x="10612" y="185"/>
                  </a:cubicBezTo>
                  <a:cubicBezTo>
                    <a:pt x="10357" y="56"/>
                    <a:pt x="10102" y="1"/>
                    <a:pt x="98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4"/>
            <p:cNvSpPr/>
            <p:nvPr/>
          </p:nvSpPr>
          <p:spPr>
            <a:xfrm>
              <a:off x="7467990" y="2236400"/>
              <a:ext cx="281032" cy="466056"/>
            </a:xfrm>
            <a:custGeom>
              <a:avLst/>
              <a:gdLst/>
              <a:ahLst/>
              <a:cxnLst/>
              <a:rect l="l" t="t" r="r" b="b"/>
              <a:pathLst>
                <a:path w="6390" h="10597" extrusionOk="0">
                  <a:moveTo>
                    <a:pt x="6379" y="0"/>
                  </a:moveTo>
                  <a:cubicBezTo>
                    <a:pt x="6378" y="0"/>
                    <a:pt x="6377" y="1"/>
                    <a:pt x="6375" y="2"/>
                  </a:cubicBezTo>
                  <a:cubicBezTo>
                    <a:pt x="6106" y="132"/>
                    <a:pt x="5608" y="565"/>
                    <a:pt x="5044" y="1159"/>
                  </a:cubicBezTo>
                  <a:cubicBezTo>
                    <a:pt x="4584" y="1647"/>
                    <a:pt x="3871" y="2466"/>
                    <a:pt x="3075" y="3596"/>
                  </a:cubicBezTo>
                  <a:cubicBezTo>
                    <a:pt x="2314" y="4685"/>
                    <a:pt x="1670" y="5790"/>
                    <a:pt x="1164" y="6882"/>
                  </a:cubicBezTo>
                  <a:cubicBezTo>
                    <a:pt x="567" y="8176"/>
                    <a:pt x="175" y="9425"/>
                    <a:pt x="4" y="10589"/>
                  </a:cubicBezTo>
                  <a:cubicBezTo>
                    <a:pt x="0" y="10592"/>
                    <a:pt x="4" y="10596"/>
                    <a:pt x="7" y="10596"/>
                  </a:cubicBezTo>
                  <a:lnTo>
                    <a:pt x="11" y="10596"/>
                  </a:lnTo>
                  <a:cubicBezTo>
                    <a:pt x="14" y="10596"/>
                    <a:pt x="14" y="10596"/>
                    <a:pt x="17" y="10592"/>
                  </a:cubicBezTo>
                  <a:cubicBezTo>
                    <a:pt x="416" y="7865"/>
                    <a:pt x="1908" y="5288"/>
                    <a:pt x="3089" y="3603"/>
                  </a:cubicBezTo>
                  <a:cubicBezTo>
                    <a:pt x="4537" y="1538"/>
                    <a:pt x="5912" y="238"/>
                    <a:pt x="6383" y="12"/>
                  </a:cubicBezTo>
                  <a:cubicBezTo>
                    <a:pt x="6386" y="12"/>
                    <a:pt x="6389" y="9"/>
                    <a:pt x="6386" y="5"/>
                  </a:cubicBezTo>
                  <a:cubicBezTo>
                    <a:pt x="6386" y="3"/>
                    <a:pt x="6383" y="0"/>
                    <a:pt x="6379" y="0"/>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4"/>
            <p:cNvSpPr/>
            <p:nvPr/>
          </p:nvSpPr>
          <p:spPr>
            <a:xfrm>
              <a:off x="7509858" y="2342741"/>
              <a:ext cx="63111" cy="99087"/>
            </a:xfrm>
            <a:custGeom>
              <a:avLst/>
              <a:gdLst/>
              <a:ahLst/>
              <a:cxnLst/>
              <a:rect l="l" t="t" r="r" b="b"/>
              <a:pathLst>
                <a:path w="1435" h="2253" extrusionOk="0">
                  <a:moveTo>
                    <a:pt x="7" y="1"/>
                  </a:moveTo>
                  <a:cubicBezTo>
                    <a:pt x="6" y="1"/>
                    <a:pt x="4" y="2"/>
                    <a:pt x="4" y="3"/>
                  </a:cubicBezTo>
                  <a:cubicBezTo>
                    <a:pt x="1" y="8"/>
                    <a:pt x="1" y="11"/>
                    <a:pt x="4" y="14"/>
                  </a:cubicBezTo>
                  <a:cubicBezTo>
                    <a:pt x="14" y="24"/>
                    <a:pt x="1154" y="1263"/>
                    <a:pt x="1420" y="2249"/>
                  </a:cubicBezTo>
                  <a:cubicBezTo>
                    <a:pt x="1420" y="2253"/>
                    <a:pt x="1424" y="2253"/>
                    <a:pt x="1427" y="2253"/>
                  </a:cubicBezTo>
                  <a:cubicBezTo>
                    <a:pt x="1430" y="2253"/>
                    <a:pt x="1434" y="2249"/>
                    <a:pt x="1434" y="2246"/>
                  </a:cubicBezTo>
                  <a:cubicBezTo>
                    <a:pt x="1168" y="1257"/>
                    <a:pt x="25" y="17"/>
                    <a:pt x="11" y="3"/>
                  </a:cubicBezTo>
                  <a:cubicBezTo>
                    <a:pt x="11" y="2"/>
                    <a:pt x="9" y="1"/>
                    <a:pt x="7" y="1"/>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4"/>
            <p:cNvSpPr/>
            <p:nvPr/>
          </p:nvSpPr>
          <p:spPr>
            <a:xfrm>
              <a:off x="7533299" y="2481055"/>
              <a:ext cx="187047" cy="29555"/>
            </a:xfrm>
            <a:custGeom>
              <a:avLst/>
              <a:gdLst/>
              <a:ahLst/>
              <a:cxnLst/>
              <a:rect l="l" t="t" r="r" b="b"/>
              <a:pathLst>
                <a:path w="4253" h="672" extrusionOk="0">
                  <a:moveTo>
                    <a:pt x="2907" y="1"/>
                  </a:moveTo>
                  <a:cubicBezTo>
                    <a:pt x="2654" y="1"/>
                    <a:pt x="2389" y="9"/>
                    <a:pt x="2123" y="29"/>
                  </a:cubicBezTo>
                  <a:cubicBezTo>
                    <a:pt x="1444" y="84"/>
                    <a:pt x="525" y="234"/>
                    <a:pt x="4" y="657"/>
                  </a:cubicBezTo>
                  <a:cubicBezTo>
                    <a:pt x="0" y="661"/>
                    <a:pt x="0" y="664"/>
                    <a:pt x="0" y="667"/>
                  </a:cubicBezTo>
                  <a:cubicBezTo>
                    <a:pt x="4" y="671"/>
                    <a:pt x="4" y="671"/>
                    <a:pt x="7" y="671"/>
                  </a:cubicBezTo>
                  <a:lnTo>
                    <a:pt x="10" y="671"/>
                  </a:lnTo>
                  <a:cubicBezTo>
                    <a:pt x="653" y="151"/>
                    <a:pt x="1897" y="18"/>
                    <a:pt x="2911" y="18"/>
                  </a:cubicBezTo>
                  <a:cubicBezTo>
                    <a:pt x="3474" y="18"/>
                    <a:pt x="3967" y="59"/>
                    <a:pt x="4246" y="98"/>
                  </a:cubicBezTo>
                  <a:cubicBezTo>
                    <a:pt x="4249" y="98"/>
                    <a:pt x="4252" y="94"/>
                    <a:pt x="4252" y="91"/>
                  </a:cubicBezTo>
                  <a:cubicBezTo>
                    <a:pt x="4252" y="87"/>
                    <a:pt x="4252" y="84"/>
                    <a:pt x="4249" y="84"/>
                  </a:cubicBezTo>
                  <a:cubicBezTo>
                    <a:pt x="3918" y="38"/>
                    <a:pt x="3439" y="1"/>
                    <a:pt x="2907" y="1"/>
                  </a:cubicBezTo>
                  <a:close/>
                </a:path>
              </a:pathLst>
            </a:cu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4"/>
            <p:cNvSpPr/>
            <p:nvPr/>
          </p:nvSpPr>
          <p:spPr>
            <a:xfrm>
              <a:off x="4921475" y="3214385"/>
              <a:ext cx="1359067" cy="660320"/>
            </a:xfrm>
            <a:custGeom>
              <a:avLst/>
              <a:gdLst/>
              <a:ahLst/>
              <a:cxnLst/>
              <a:rect l="l" t="t" r="r" b="b"/>
              <a:pathLst>
                <a:path w="30428" h="14783" extrusionOk="0">
                  <a:moveTo>
                    <a:pt x="9048" y="1"/>
                  </a:moveTo>
                  <a:lnTo>
                    <a:pt x="0" y="2438"/>
                  </a:lnTo>
                  <a:lnTo>
                    <a:pt x="21379" y="14783"/>
                  </a:lnTo>
                  <a:lnTo>
                    <a:pt x="30427" y="12342"/>
                  </a:lnTo>
                  <a:lnTo>
                    <a:pt x="904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4"/>
            <p:cNvSpPr/>
            <p:nvPr/>
          </p:nvSpPr>
          <p:spPr>
            <a:xfrm>
              <a:off x="4778639" y="3182078"/>
              <a:ext cx="1556188" cy="748803"/>
            </a:xfrm>
            <a:custGeom>
              <a:avLst/>
              <a:gdLst/>
              <a:ahLst/>
              <a:cxnLst/>
              <a:rect l="l" t="t" r="r" b="b"/>
              <a:pathLst>
                <a:path w="35384" h="17026" extrusionOk="0">
                  <a:moveTo>
                    <a:pt x="11059" y="1"/>
                  </a:moveTo>
                  <a:lnTo>
                    <a:pt x="1" y="2981"/>
                  </a:lnTo>
                  <a:lnTo>
                    <a:pt x="24329" y="17025"/>
                  </a:lnTo>
                  <a:lnTo>
                    <a:pt x="35384" y="14045"/>
                  </a:lnTo>
                  <a:lnTo>
                    <a:pt x="33912" y="13192"/>
                  </a:lnTo>
                  <a:lnTo>
                    <a:pt x="24864" y="15633"/>
                  </a:lnTo>
                  <a:lnTo>
                    <a:pt x="3485" y="3288"/>
                  </a:lnTo>
                  <a:lnTo>
                    <a:pt x="12533" y="851"/>
                  </a:lnTo>
                  <a:lnTo>
                    <a:pt x="110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4"/>
            <p:cNvSpPr/>
            <p:nvPr/>
          </p:nvSpPr>
          <p:spPr>
            <a:xfrm>
              <a:off x="5316500" y="2807775"/>
              <a:ext cx="1420839" cy="963559"/>
            </a:xfrm>
            <a:custGeom>
              <a:avLst/>
              <a:gdLst/>
              <a:ahLst/>
              <a:cxnLst/>
              <a:rect l="l" t="t" r="r" b="b"/>
              <a:pathLst>
                <a:path w="31701" h="21703" extrusionOk="0">
                  <a:moveTo>
                    <a:pt x="10321" y="0"/>
                  </a:moveTo>
                  <a:lnTo>
                    <a:pt x="0" y="9362"/>
                  </a:lnTo>
                  <a:lnTo>
                    <a:pt x="21379" y="21703"/>
                  </a:lnTo>
                  <a:lnTo>
                    <a:pt x="31700" y="12341"/>
                  </a:lnTo>
                  <a:lnTo>
                    <a:pt x="1032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4"/>
            <p:cNvSpPr/>
            <p:nvPr/>
          </p:nvSpPr>
          <p:spPr>
            <a:xfrm>
              <a:off x="6266925" y="3350475"/>
              <a:ext cx="521781" cy="452051"/>
            </a:xfrm>
            <a:custGeom>
              <a:avLst/>
              <a:gdLst/>
              <a:ahLst/>
              <a:cxnLst/>
              <a:rect l="l" t="t" r="r" b="b"/>
              <a:pathLst>
                <a:path w="11793" h="10217" extrusionOk="0">
                  <a:moveTo>
                    <a:pt x="10321" y="1"/>
                  </a:moveTo>
                  <a:lnTo>
                    <a:pt x="0" y="9363"/>
                  </a:lnTo>
                  <a:lnTo>
                    <a:pt x="1472" y="10216"/>
                  </a:lnTo>
                  <a:lnTo>
                    <a:pt x="11792" y="854"/>
                  </a:lnTo>
                  <a:lnTo>
                    <a:pt x="1032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4"/>
            <p:cNvSpPr/>
            <p:nvPr/>
          </p:nvSpPr>
          <p:spPr>
            <a:xfrm>
              <a:off x="5265001" y="2770348"/>
              <a:ext cx="518788" cy="449168"/>
            </a:xfrm>
            <a:custGeom>
              <a:avLst/>
              <a:gdLst/>
              <a:ahLst/>
              <a:cxnLst/>
              <a:rect l="l" t="t" r="r" b="b"/>
              <a:pathLst>
                <a:path w="11796" h="10213" extrusionOk="0">
                  <a:moveTo>
                    <a:pt x="10318" y="1"/>
                  </a:moveTo>
                  <a:lnTo>
                    <a:pt x="0" y="9363"/>
                  </a:lnTo>
                  <a:lnTo>
                    <a:pt x="1474" y="10213"/>
                  </a:lnTo>
                  <a:lnTo>
                    <a:pt x="11795" y="851"/>
                  </a:lnTo>
                  <a:lnTo>
                    <a:pt x="103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4"/>
            <p:cNvSpPr/>
            <p:nvPr/>
          </p:nvSpPr>
          <p:spPr>
            <a:xfrm>
              <a:off x="6260300" y="2284971"/>
              <a:ext cx="1394218" cy="940744"/>
            </a:xfrm>
            <a:custGeom>
              <a:avLst/>
              <a:gdLst/>
              <a:ahLst/>
              <a:cxnLst/>
              <a:rect l="l" t="t" r="r" b="b"/>
              <a:pathLst>
                <a:path w="31271" h="21100" extrusionOk="0">
                  <a:moveTo>
                    <a:pt x="9891" y="0"/>
                  </a:moveTo>
                  <a:lnTo>
                    <a:pt x="0" y="8758"/>
                  </a:lnTo>
                  <a:lnTo>
                    <a:pt x="21376" y="21100"/>
                  </a:lnTo>
                  <a:lnTo>
                    <a:pt x="31270" y="12342"/>
                  </a:lnTo>
                  <a:lnTo>
                    <a:pt x="989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4"/>
            <p:cNvSpPr/>
            <p:nvPr/>
          </p:nvSpPr>
          <p:spPr>
            <a:xfrm>
              <a:off x="6205049" y="2208693"/>
              <a:ext cx="1556320" cy="1048351"/>
            </a:xfrm>
            <a:custGeom>
              <a:avLst/>
              <a:gdLst/>
              <a:ahLst/>
              <a:cxnLst/>
              <a:rect l="l" t="t" r="r" b="b"/>
              <a:pathLst>
                <a:path w="35387" h="23837" extrusionOk="0">
                  <a:moveTo>
                    <a:pt x="11059" y="0"/>
                  </a:moveTo>
                  <a:lnTo>
                    <a:pt x="1" y="9793"/>
                  </a:lnTo>
                  <a:lnTo>
                    <a:pt x="1478" y="10642"/>
                  </a:lnTo>
                  <a:lnTo>
                    <a:pt x="11369" y="1884"/>
                  </a:lnTo>
                  <a:lnTo>
                    <a:pt x="32748" y="14226"/>
                  </a:lnTo>
                  <a:lnTo>
                    <a:pt x="22854" y="22984"/>
                  </a:lnTo>
                  <a:lnTo>
                    <a:pt x="24328" y="23837"/>
                  </a:lnTo>
                  <a:lnTo>
                    <a:pt x="35387" y="14045"/>
                  </a:lnTo>
                  <a:lnTo>
                    <a:pt x="110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4"/>
            <p:cNvSpPr/>
            <p:nvPr/>
          </p:nvSpPr>
          <p:spPr>
            <a:xfrm>
              <a:off x="5767950" y="2669275"/>
              <a:ext cx="1463143" cy="691092"/>
            </a:xfrm>
            <a:custGeom>
              <a:avLst/>
              <a:gdLst/>
              <a:ahLst/>
              <a:cxnLst/>
              <a:rect l="l" t="t" r="r" b="b"/>
              <a:pathLst>
                <a:path w="32435" h="15321" extrusionOk="0">
                  <a:moveTo>
                    <a:pt x="11058" y="0"/>
                  </a:moveTo>
                  <a:lnTo>
                    <a:pt x="0" y="2980"/>
                  </a:lnTo>
                  <a:lnTo>
                    <a:pt x="21379" y="15321"/>
                  </a:lnTo>
                  <a:lnTo>
                    <a:pt x="32434" y="12342"/>
                  </a:lnTo>
                  <a:lnTo>
                    <a:pt x="110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4"/>
            <p:cNvSpPr/>
            <p:nvPr/>
          </p:nvSpPr>
          <p:spPr>
            <a:xfrm>
              <a:off x="5718731" y="2639335"/>
              <a:ext cx="551377" cy="168487"/>
            </a:xfrm>
            <a:custGeom>
              <a:avLst/>
              <a:gdLst/>
              <a:ahLst/>
              <a:cxnLst/>
              <a:rect l="l" t="t" r="r" b="b"/>
              <a:pathLst>
                <a:path w="12537" h="3831" extrusionOk="0">
                  <a:moveTo>
                    <a:pt x="11059" y="1"/>
                  </a:moveTo>
                  <a:lnTo>
                    <a:pt x="1" y="2980"/>
                  </a:lnTo>
                  <a:lnTo>
                    <a:pt x="1478" y="3830"/>
                  </a:lnTo>
                  <a:lnTo>
                    <a:pt x="12536" y="850"/>
                  </a:lnTo>
                  <a:lnTo>
                    <a:pt x="110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4"/>
            <p:cNvSpPr/>
            <p:nvPr/>
          </p:nvSpPr>
          <p:spPr>
            <a:xfrm>
              <a:off x="6626543" y="2291550"/>
              <a:ext cx="422560" cy="272896"/>
            </a:xfrm>
            <a:custGeom>
              <a:avLst/>
              <a:gdLst/>
              <a:ahLst/>
              <a:cxnLst/>
              <a:rect l="l" t="t" r="r" b="b"/>
              <a:pathLst>
                <a:path w="9608" h="6205" extrusionOk="0">
                  <a:moveTo>
                    <a:pt x="1785" y="0"/>
                  </a:moveTo>
                  <a:lnTo>
                    <a:pt x="0" y="1581"/>
                  </a:lnTo>
                  <a:lnTo>
                    <a:pt x="738" y="6205"/>
                  </a:lnTo>
                  <a:lnTo>
                    <a:pt x="9608" y="4516"/>
                  </a:lnTo>
                  <a:lnTo>
                    <a:pt x="17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4"/>
            <p:cNvSpPr/>
            <p:nvPr/>
          </p:nvSpPr>
          <p:spPr>
            <a:xfrm>
              <a:off x="7024903" y="2526925"/>
              <a:ext cx="329806" cy="288069"/>
            </a:xfrm>
            <a:custGeom>
              <a:avLst/>
              <a:gdLst/>
              <a:ahLst/>
              <a:cxnLst/>
              <a:rect l="l" t="t" r="r" b="b"/>
              <a:pathLst>
                <a:path w="7499" h="6550" extrusionOk="0">
                  <a:moveTo>
                    <a:pt x="2000" y="0"/>
                  </a:moveTo>
                  <a:lnTo>
                    <a:pt x="0" y="393"/>
                  </a:lnTo>
                  <a:lnTo>
                    <a:pt x="3898" y="6550"/>
                  </a:lnTo>
                  <a:cubicBezTo>
                    <a:pt x="5280" y="5775"/>
                    <a:pt x="6615" y="4673"/>
                    <a:pt x="7498" y="3174"/>
                  </a:cubicBezTo>
                  <a:lnTo>
                    <a:pt x="20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4"/>
            <p:cNvSpPr/>
            <p:nvPr/>
          </p:nvSpPr>
          <p:spPr>
            <a:xfrm>
              <a:off x="6861258" y="2556654"/>
              <a:ext cx="279405" cy="326156"/>
            </a:xfrm>
            <a:custGeom>
              <a:avLst/>
              <a:gdLst/>
              <a:ahLst/>
              <a:cxnLst/>
              <a:rect l="l" t="t" r="r" b="b"/>
              <a:pathLst>
                <a:path w="6353" h="7416" extrusionOk="0">
                  <a:moveTo>
                    <a:pt x="2270" y="0"/>
                  </a:moveTo>
                  <a:lnTo>
                    <a:pt x="1" y="440"/>
                  </a:lnTo>
                  <a:lnTo>
                    <a:pt x="1421" y="7358"/>
                  </a:lnTo>
                  <a:cubicBezTo>
                    <a:pt x="1768" y="7397"/>
                    <a:pt x="2133" y="7416"/>
                    <a:pt x="2517" y="7416"/>
                  </a:cubicBezTo>
                  <a:cubicBezTo>
                    <a:pt x="2601" y="7416"/>
                    <a:pt x="2687" y="7415"/>
                    <a:pt x="2773" y="7413"/>
                  </a:cubicBezTo>
                  <a:cubicBezTo>
                    <a:pt x="3575" y="7389"/>
                    <a:pt x="4923" y="7109"/>
                    <a:pt x="6353" y="6498"/>
                  </a:cubicBezTo>
                  <a:lnTo>
                    <a:pt x="22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4"/>
            <p:cNvSpPr/>
            <p:nvPr/>
          </p:nvSpPr>
          <p:spPr>
            <a:xfrm>
              <a:off x="6666915" y="2587132"/>
              <a:ext cx="192764" cy="281428"/>
            </a:xfrm>
            <a:custGeom>
              <a:avLst/>
              <a:gdLst/>
              <a:ahLst/>
              <a:cxnLst/>
              <a:rect l="l" t="t" r="r" b="b"/>
              <a:pathLst>
                <a:path w="4383" h="6399" extrusionOk="0">
                  <a:moveTo>
                    <a:pt x="3137" y="0"/>
                  </a:moveTo>
                  <a:lnTo>
                    <a:pt x="1" y="610"/>
                  </a:lnTo>
                  <a:lnTo>
                    <a:pt x="631" y="4522"/>
                  </a:lnTo>
                  <a:cubicBezTo>
                    <a:pt x="1324" y="4976"/>
                    <a:pt x="2529" y="5911"/>
                    <a:pt x="4383" y="6399"/>
                  </a:cubicBezTo>
                  <a:lnTo>
                    <a:pt x="3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4"/>
            <p:cNvSpPr/>
            <p:nvPr/>
          </p:nvSpPr>
          <p:spPr>
            <a:xfrm>
              <a:off x="6964388" y="2690966"/>
              <a:ext cx="680942" cy="360152"/>
            </a:xfrm>
            <a:custGeom>
              <a:avLst/>
              <a:gdLst/>
              <a:ahLst/>
              <a:cxnLst/>
              <a:rect l="l" t="t" r="r" b="b"/>
              <a:pathLst>
                <a:path w="15483" h="8189" extrusionOk="0">
                  <a:moveTo>
                    <a:pt x="9840" y="1"/>
                  </a:moveTo>
                  <a:cubicBezTo>
                    <a:pt x="7731" y="3519"/>
                    <a:pt x="3044" y="5327"/>
                    <a:pt x="644" y="5327"/>
                  </a:cubicBezTo>
                  <a:cubicBezTo>
                    <a:pt x="570" y="5327"/>
                    <a:pt x="497" y="5325"/>
                    <a:pt x="428" y="5322"/>
                  </a:cubicBezTo>
                  <a:cubicBezTo>
                    <a:pt x="428" y="5322"/>
                    <a:pt x="1" y="5390"/>
                    <a:pt x="428" y="5635"/>
                  </a:cubicBezTo>
                  <a:cubicBezTo>
                    <a:pt x="854" y="5881"/>
                    <a:pt x="4851" y="8188"/>
                    <a:pt x="4851" y="8188"/>
                  </a:cubicBezTo>
                  <a:lnTo>
                    <a:pt x="11407" y="6867"/>
                  </a:lnTo>
                  <a:lnTo>
                    <a:pt x="15482" y="3260"/>
                  </a:lnTo>
                  <a:lnTo>
                    <a:pt x="98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4"/>
            <p:cNvSpPr/>
            <p:nvPr/>
          </p:nvSpPr>
          <p:spPr>
            <a:xfrm>
              <a:off x="7231120" y="3047327"/>
              <a:ext cx="173589" cy="81539"/>
            </a:xfrm>
            <a:custGeom>
              <a:avLst/>
              <a:gdLst/>
              <a:ahLst/>
              <a:cxnLst/>
              <a:rect l="l" t="t" r="r" b="b"/>
              <a:pathLst>
                <a:path w="3947" h="1854" extrusionOk="0">
                  <a:moveTo>
                    <a:pt x="3946" y="0"/>
                  </a:moveTo>
                  <a:lnTo>
                    <a:pt x="1" y="785"/>
                  </a:lnTo>
                  <a:lnTo>
                    <a:pt x="1850" y="1853"/>
                  </a:lnTo>
                  <a:lnTo>
                    <a:pt x="39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4"/>
            <p:cNvSpPr/>
            <p:nvPr/>
          </p:nvSpPr>
          <p:spPr>
            <a:xfrm>
              <a:off x="6270050" y="2404707"/>
              <a:ext cx="356546" cy="421680"/>
            </a:xfrm>
            <a:custGeom>
              <a:avLst/>
              <a:gdLst/>
              <a:ahLst/>
              <a:cxnLst/>
              <a:rect l="l" t="t" r="r" b="b"/>
              <a:pathLst>
                <a:path w="8107" h="9588" extrusionOk="0">
                  <a:moveTo>
                    <a:pt x="6983" y="1"/>
                  </a:moveTo>
                  <a:lnTo>
                    <a:pt x="0" y="6185"/>
                  </a:lnTo>
                  <a:lnTo>
                    <a:pt x="5895" y="9588"/>
                  </a:lnTo>
                  <a:lnTo>
                    <a:pt x="8106" y="8315"/>
                  </a:lnTo>
                  <a:lnTo>
                    <a:pt x="6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4"/>
            <p:cNvSpPr/>
            <p:nvPr/>
          </p:nvSpPr>
          <p:spPr>
            <a:xfrm>
              <a:off x="6751443" y="2898018"/>
              <a:ext cx="509948" cy="321494"/>
            </a:xfrm>
            <a:custGeom>
              <a:avLst/>
              <a:gdLst/>
              <a:ahLst/>
              <a:cxnLst/>
              <a:rect l="l" t="t" r="r" b="b"/>
              <a:pathLst>
                <a:path w="11595" h="7310" extrusionOk="0">
                  <a:moveTo>
                    <a:pt x="601" y="0"/>
                  </a:moveTo>
                  <a:cubicBezTo>
                    <a:pt x="224" y="0"/>
                    <a:pt x="1" y="581"/>
                    <a:pt x="109" y="1351"/>
                  </a:cubicBezTo>
                  <a:lnTo>
                    <a:pt x="10430" y="7310"/>
                  </a:lnTo>
                  <a:lnTo>
                    <a:pt x="11594" y="6279"/>
                  </a:lnTo>
                  <a:cubicBezTo>
                    <a:pt x="11594" y="6279"/>
                    <a:pt x="1365" y="374"/>
                    <a:pt x="846" y="74"/>
                  </a:cubicBezTo>
                  <a:cubicBezTo>
                    <a:pt x="759" y="24"/>
                    <a:pt x="677" y="0"/>
                    <a:pt x="6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4"/>
            <p:cNvSpPr/>
            <p:nvPr/>
          </p:nvSpPr>
          <p:spPr>
            <a:xfrm>
              <a:off x="6583751" y="2821407"/>
              <a:ext cx="137965" cy="98647"/>
            </a:xfrm>
            <a:custGeom>
              <a:avLst/>
              <a:gdLst/>
              <a:ahLst/>
              <a:cxnLst/>
              <a:rect l="l" t="t" r="r" b="b"/>
              <a:pathLst>
                <a:path w="3137" h="2243" extrusionOk="0">
                  <a:moveTo>
                    <a:pt x="1512" y="1"/>
                  </a:moveTo>
                  <a:lnTo>
                    <a:pt x="0" y="830"/>
                  </a:lnTo>
                  <a:lnTo>
                    <a:pt x="2448" y="2242"/>
                  </a:lnTo>
                  <a:cubicBezTo>
                    <a:pt x="2338" y="1567"/>
                    <a:pt x="3137" y="966"/>
                    <a:pt x="3137" y="966"/>
                  </a:cubicBezTo>
                  <a:cubicBezTo>
                    <a:pt x="3137" y="966"/>
                    <a:pt x="2021" y="294"/>
                    <a:pt x="1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4"/>
            <p:cNvSpPr/>
            <p:nvPr/>
          </p:nvSpPr>
          <p:spPr>
            <a:xfrm>
              <a:off x="5783732" y="2752228"/>
              <a:ext cx="446265" cy="205211"/>
            </a:xfrm>
            <a:custGeom>
              <a:avLst/>
              <a:gdLst/>
              <a:ahLst/>
              <a:cxnLst/>
              <a:rect l="l" t="t" r="r" b="b"/>
              <a:pathLst>
                <a:path w="10147" h="4666" extrusionOk="0">
                  <a:moveTo>
                    <a:pt x="4679" y="0"/>
                  </a:moveTo>
                  <a:lnTo>
                    <a:pt x="0" y="1263"/>
                  </a:lnTo>
                  <a:lnTo>
                    <a:pt x="5895" y="4666"/>
                  </a:lnTo>
                  <a:lnTo>
                    <a:pt x="10147" y="3522"/>
                  </a:lnTo>
                  <a:lnTo>
                    <a:pt x="46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4"/>
            <p:cNvSpPr/>
            <p:nvPr/>
          </p:nvSpPr>
          <p:spPr>
            <a:xfrm>
              <a:off x="6057500" y="2706007"/>
              <a:ext cx="103925" cy="69972"/>
            </a:xfrm>
            <a:custGeom>
              <a:avLst/>
              <a:gdLst/>
              <a:ahLst/>
              <a:cxnLst/>
              <a:rect l="l" t="t" r="r" b="b"/>
              <a:pathLst>
                <a:path w="2363" h="1591" extrusionOk="0">
                  <a:moveTo>
                    <a:pt x="2362" y="0"/>
                  </a:moveTo>
                  <a:lnTo>
                    <a:pt x="1" y="638"/>
                  </a:lnTo>
                  <a:lnTo>
                    <a:pt x="1478" y="1590"/>
                  </a:lnTo>
                  <a:lnTo>
                    <a:pt x="23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4"/>
            <p:cNvSpPr/>
            <p:nvPr/>
          </p:nvSpPr>
          <p:spPr>
            <a:xfrm>
              <a:off x="6172505" y="2676717"/>
              <a:ext cx="356810" cy="212160"/>
            </a:xfrm>
            <a:custGeom>
              <a:avLst/>
              <a:gdLst/>
              <a:ahLst/>
              <a:cxnLst/>
              <a:rect l="l" t="t" r="r" b="b"/>
              <a:pathLst>
                <a:path w="8113" h="4824" extrusionOk="0">
                  <a:moveTo>
                    <a:pt x="2218" y="0"/>
                  </a:moveTo>
                  <a:lnTo>
                    <a:pt x="1557" y="178"/>
                  </a:lnTo>
                  <a:lnTo>
                    <a:pt x="0" y="2987"/>
                  </a:lnTo>
                  <a:lnTo>
                    <a:pt x="0" y="2990"/>
                  </a:lnTo>
                  <a:lnTo>
                    <a:pt x="2850" y="4823"/>
                  </a:lnTo>
                  <a:lnTo>
                    <a:pt x="8113" y="3403"/>
                  </a:lnTo>
                  <a:lnTo>
                    <a:pt x="22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4"/>
            <p:cNvSpPr/>
            <p:nvPr/>
          </p:nvSpPr>
          <p:spPr>
            <a:xfrm>
              <a:off x="6756236" y="2957390"/>
              <a:ext cx="453962" cy="294974"/>
            </a:xfrm>
            <a:custGeom>
              <a:avLst/>
              <a:gdLst/>
              <a:ahLst/>
              <a:cxnLst/>
              <a:rect l="l" t="t" r="r" b="b"/>
              <a:pathLst>
                <a:path w="10322" h="6707" extrusionOk="0">
                  <a:moveTo>
                    <a:pt x="0" y="1"/>
                  </a:moveTo>
                  <a:cubicBezTo>
                    <a:pt x="0" y="1"/>
                    <a:pt x="1966" y="4363"/>
                    <a:pt x="2368" y="5110"/>
                  </a:cubicBezTo>
                  <a:cubicBezTo>
                    <a:pt x="2768" y="5854"/>
                    <a:pt x="3253" y="6031"/>
                    <a:pt x="4017" y="6195"/>
                  </a:cubicBezTo>
                  <a:cubicBezTo>
                    <a:pt x="4768" y="6355"/>
                    <a:pt x="7457" y="6694"/>
                    <a:pt x="7557" y="6707"/>
                  </a:cubicBezTo>
                  <a:lnTo>
                    <a:pt x="7560" y="6707"/>
                  </a:lnTo>
                  <a:lnTo>
                    <a:pt x="10321" y="5960"/>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4"/>
            <p:cNvSpPr/>
            <p:nvPr/>
          </p:nvSpPr>
          <p:spPr>
            <a:xfrm>
              <a:off x="6346309" y="2857866"/>
              <a:ext cx="474808" cy="367805"/>
            </a:xfrm>
            <a:custGeom>
              <a:avLst/>
              <a:gdLst/>
              <a:ahLst/>
              <a:cxnLst/>
              <a:rect l="l" t="t" r="r" b="b"/>
              <a:pathLst>
                <a:path w="10796" h="8363" extrusionOk="0">
                  <a:moveTo>
                    <a:pt x="5399" y="1"/>
                  </a:moveTo>
                  <a:lnTo>
                    <a:pt x="0" y="1413"/>
                  </a:lnTo>
                  <a:lnTo>
                    <a:pt x="10796" y="8363"/>
                  </a:lnTo>
                  <a:lnTo>
                    <a:pt x="10796" y="8363"/>
                  </a:lnTo>
                  <a:lnTo>
                    <a:pt x="7847" y="1413"/>
                  </a:lnTo>
                  <a:lnTo>
                    <a:pt x="53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4"/>
            <p:cNvSpPr/>
            <p:nvPr/>
          </p:nvSpPr>
          <p:spPr>
            <a:xfrm>
              <a:off x="6093079" y="2937863"/>
              <a:ext cx="593114" cy="300427"/>
            </a:xfrm>
            <a:custGeom>
              <a:avLst/>
              <a:gdLst/>
              <a:ahLst/>
              <a:cxnLst/>
              <a:rect l="l" t="t" r="r" b="b"/>
              <a:pathLst>
                <a:path w="13486" h="6831" extrusionOk="0">
                  <a:moveTo>
                    <a:pt x="4202" y="1"/>
                  </a:moveTo>
                  <a:lnTo>
                    <a:pt x="4" y="1100"/>
                  </a:lnTo>
                  <a:lnTo>
                    <a:pt x="0" y="1107"/>
                  </a:lnTo>
                  <a:lnTo>
                    <a:pt x="9919" y="6831"/>
                  </a:lnTo>
                  <a:lnTo>
                    <a:pt x="13485" y="5980"/>
                  </a:lnTo>
                  <a:lnTo>
                    <a:pt x="42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4"/>
            <p:cNvSpPr/>
            <p:nvPr/>
          </p:nvSpPr>
          <p:spPr>
            <a:xfrm>
              <a:off x="6594130" y="3239426"/>
              <a:ext cx="267179" cy="111093"/>
            </a:xfrm>
            <a:custGeom>
              <a:avLst/>
              <a:gdLst/>
              <a:ahLst/>
              <a:cxnLst/>
              <a:rect l="l" t="t" r="r" b="b"/>
              <a:pathLst>
                <a:path w="6075" h="2526" extrusionOk="0">
                  <a:moveTo>
                    <a:pt x="3458" y="1"/>
                  </a:moveTo>
                  <a:lnTo>
                    <a:pt x="0" y="823"/>
                  </a:lnTo>
                  <a:lnTo>
                    <a:pt x="2952" y="2526"/>
                  </a:lnTo>
                  <a:lnTo>
                    <a:pt x="6075" y="1686"/>
                  </a:lnTo>
                  <a:lnTo>
                    <a:pt x="34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4"/>
            <p:cNvSpPr/>
            <p:nvPr/>
          </p:nvSpPr>
          <p:spPr>
            <a:xfrm>
              <a:off x="6871021" y="3265550"/>
              <a:ext cx="112193" cy="31710"/>
            </a:xfrm>
            <a:custGeom>
              <a:avLst/>
              <a:gdLst/>
              <a:ahLst/>
              <a:cxnLst/>
              <a:rect l="l" t="t" r="r" b="b"/>
              <a:pathLst>
                <a:path w="2551" h="721" extrusionOk="0">
                  <a:moveTo>
                    <a:pt x="1" y="0"/>
                  </a:moveTo>
                  <a:lnTo>
                    <a:pt x="1158" y="720"/>
                  </a:lnTo>
                  <a:lnTo>
                    <a:pt x="2551" y="345"/>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4"/>
            <p:cNvSpPr/>
            <p:nvPr/>
          </p:nvSpPr>
          <p:spPr>
            <a:xfrm>
              <a:off x="6346309" y="3275621"/>
              <a:ext cx="377700" cy="243341"/>
            </a:xfrm>
            <a:custGeom>
              <a:avLst/>
              <a:gdLst/>
              <a:ahLst/>
              <a:cxnLst/>
              <a:rect l="l" t="t" r="r" b="b"/>
              <a:pathLst>
                <a:path w="8588" h="5533" extrusionOk="0">
                  <a:moveTo>
                    <a:pt x="5635" y="0"/>
                  </a:moveTo>
                  <a:lnTo>
                    <a:pt x="908" y="1621"/>
                  </a:lnTo>
                  <a:lnTo>
                    <a:pt x="0" y="5110"/>
                  </a:lnTo>
                  <a:lnTo>
                    <a:pt x="4362" y="5532"/>
                  </a:lnTo>
                  <a:lnTo>
                    <a:pt x="8587" y="1703"/>
                  </a:lnTo>
                  <a:lnTo>
                    <a:pt x="56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4"/>
            <p:cNvSpPr/>
            <p:nvPr/>
          </p:nvSpPr>
          <p:spPr>
            <a:xfrm>
              <a:off x="5329826" y="3084797"/>
              <a:ext cx="521779" cy="275491"/>
            </a:xfrm>
            <a:custGeom>
              <a:avLst/>
              <a:gdLst/>
              <a:ahLst/>
              <a:cxnLst/>
              <a:rect l="l" t="t" r="r" b="b"/>
              <a:pathLst>
                <a:path w="11864" h="6264" extrusionOk="0">
                  <a:moveTo>
                    <a:pt x="7782" y="1"/>
                  </a:moveTo>
                  <a:lnTo>
                    <a:pt x="3304" y="2523"/>
                  </a:lnTo>
                  <a:lnTo>
                    <a:pt x="673" y="2455"/>
                  </a:lnTo>
                  <a:lnTo>
                    <a:pt x="0" y="3063"/>
                  </a:lnTo>
                  <a:lnTo>
                    <a:pt x="5539" y="6264"/>
                  </a:lnTo>
                  <a:lnTo>
                    <a:pt x="11864" y="841"/>
                  </a:lnTo>
                  <a:lnTo>
                    <a:pt x="77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4"/>
            <p:cNvSpPr/>
            <p:nvPr/>
          </p:nvSpPr>
          <p:spPr>
            <a:xfrm>
              <a:off x="5990256" y="2986504"/>
              <a:ext cx="539063" cy="307904"/>
            </a:xfrm>
            <a:custGeom>
              <a:avLst/>
              <a:gdLst/>
              <a:ahLst/>
              <a:cxnLst/>
              <a:rect l="l" t="t" r="r" b="b"/>
              <a:pathLst>
                <a:path w="12257" h="7001" extrusionOk="0">
                  <a:moveTo>
                    <a:pt x="2338" y="1"/>
                  </a:moveTo>
                  <a:lnTo>
                    <a:pt x="0" y="2052"/>
                  </a:lnTo>
                  <a:lnTo>
                    <a:pt x="8571" y="7001"/>
                  </a:lnTo>
                  <a:lnTo>
                    <a:pt x="12257" y="5725"/>
                  </a:lnTo>
                  <a:lnTo>
                    <a:pt x="23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4"/>
            <p:cNvSpPr/>
            <p:nvPr/>
          </p:nvSpPr>
          <p:spPr>
            <a:xfrm>
              <a:off x="5772429" y="2807774"/>
              <a:ext cx="270565" cy="272588"/>
            </a:xfrm>
            <a:custGeom>
              <a:avLst/>
              <a:gdLst/>
              <a:ahLst/>
              <a:cxnLst/>
              <a:rect l="l" t="t" r="r" b="b"/>
              <a:pathLst>
                <a:path w="6152" h="6198" extrusionOk="0">
                  <a:moveTo>
                    <a:pt x="257" y="0"/>
                  </a:moveTo>
                  <a:lnTo>
                    <a:pt x="1" y="5532"/>
                  </a:lnTo>
                  <a:lnTo>
                    <a:pt x="2896" y="6198"/>
                  </a:lnTo>
                  <a:lnTo>
                    <a:pt x="6152" y="3403"/>
                  </a:lnTo>
                  <a:lnTo>
                    <a:pt x="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4"/>
            <p:cNvSpPr/>
            <p:nvPr/>
          </p:nvSpPr>
          <p:spPr>
            <a:xfrm>
              <a:off x="5603462" y="2863891"/>
              <a:ext cx="118306" cy="182737"/>
            </a:xfrm>
            <a:custGeom>
              <a:avLst/>
              <a:gdLst/>
              <a:ahLst/>
              <a:cxnLst/>
              <a:rect l="l" t="t" r="r" b="b"/>
              <a:pathLst>
                <a:path w="2690" h="4155" extrusionOk="0">
                  <a:moveTo>
                    <a:pt x="2690" y="0"/>
                  </a:moveTo>
                  <a:lnTo>
                    <a:pt x="0" y="2444"/>
                  </a:lnTo>
                  <a:lnTo>
                    <a:pt x="584" y="4154"/>
                  </a:lnTo>
                  <a:lnTo>
                    <a:pt x="1150" y="3830"/>
                  </a:lnTo>
                  <a:lnTo>
                    <a:pt x="2509" y="4021"/>
                  </a:lnTo>
                  <a:lnTo>
                    <a:pt x="26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4"/>
            <p:cNvSpPr/>
            <p:nvPr/>
          </p:nvSpPr>
          <p:spPr>
            <a:xfrm>
              <a:off x="5417168" y="3019972"/>
              <a:ext cx="153446" cy="120285"/>
            </a:xfrm>
            <a:custGeom>
              <a:avLst/>
              <a:gdLst/>
              <a:ahLst/>
              <a:cxnLst/>
              <a:rect l="l" t="t" r="r" b="b"/>
              <a:pathLst>
                <a:path w="3489" h="2735" extrusionOk="0">
                  <a:moveTo>
                    <a:pt x="3014" y="1"/>
                  </a:moveTo>
                  <a:lnTo>
                    <a:pt x="1" y="2735"/>
                  </a:lnTo>
                  <a:lnTo>
                    <a:pt x="1206" y="2694"/>
                  </a:lnTo>
                  <a:lnTo>
                    <a:pt x="3489" y="1376"/>
                  </a:lnTo>
                  <a:lnTo>
                    <a:pt x="3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4"/>
            <p:cNvSpPr/>
            <p:nvPr/>
          </p:nvSpPr>
          <p:spPr>
            <a:xfrm>
              <a:off x="5733156" y="3121871"/>
              <a:ext cx="565319" cy="322329"/>
            </a:xfrm>
            <a:custGeom>
              <a:avLst/>
              <a:gdLst/>
              <a:ahLst/>
              <a:cxnLst/>
              <a:rect l="l" t="t" r="r" b="b"/>
              <a:pathLst>
                <a:path w="12854" h="7329" extrusionOk="0">
                  <a:moveTo>
                    <a:pt x="4676" y="1"/>
                  </a:moveTo>
                  <a:lnTo>
                    <a:pt x="0" y="4110"/>
                  </a:lnTo>
                  <a:lnTo>
                    <a:pt x="5574" y="7329"/>
                  </a:lnTo>
                  <a:lnTo>
                    <a:pt x="12853" y="4721"/>
                  </a:lnTo>
                  <a:lnTo>
                    <a:pt x="46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4"/>
            <p:cNvSpPr/>
            <p:nvPr/>
          </p:nvSpPr>
          <p:spPr>
            <a:xfrm>
              <a:off x="5978250" y="3376025"/>
              <a:ext cx="335963" cy="353115"/>
            </a:xfrm>
            <a:custGeom>
              <a:avLst/>
              <a:gdLst/>
              <a:ahLst/>
              <a:cxnLst/>
              <a:rect l="l" t="t" r="r" b="b"/>
              <a:pathLst>
                <a:path w="7639" h="8029" extrusionOk="0">
                  <a:moveTo>
                    <a:pt x="7639" y="1"/>
                  </a:moveTo>
                  <a:lnTo>
                    <a:pt x="1" y="2741"/>
                  </a:lnTo>
                  <a:lnTo>
                    <a:pt x="598" y="5297"/>
                  </a:lnTo>
                  <a:lnTo>
                    <a:pt x="598" y="5300"/>
                  </a:lnTo>
                  <a:lnTo>
                    <a:pt x="5322" y="8028"/>
                  </a:lnTo>
                  <a:lnTo>
                    <a:pt x="76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4"/>
            <p:cNvSpPr/>
            <p:nvPr/>
          </p:nvSpPr>
          <p:spPr>
            <a:xfrm>
              <a:off x="6280561" y="3556426"/>
              <a:ext cx="201472" cy="196239"/>
            </a:xfrm>
            <a:custGeom>
              <a:avLst/>
              <a:gdLst/>
              <a:ahLst/>
              <a:cxnLst/>
              <a:rect l="l" t="t" r="r" b="b"/>
              <a:pathLst>
                <a:path w="4581" h="4462" extrusionOk="0">
                  <a:moveTo>
                    <a:pt x="1164" y="1"/>
                  </a:moveTo>
                  <a:lnTo>
                    <a:pt x="1" y="4462"/>
                  </a:lnTo>
                  <a:lnTo>
                    <a:pt x="1642" y="2973"/>
                  </a:lnTo>
                  <a:lnTo>
                    <a:pt x="4580" y="305"/>
                  </a:lnTo>
                  <a:lnTo>
                    <a:pt x="1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4"/>
            <p:cNvSpPr/>
            <p:nvPr/>
          </p:nvSpPr>
          <p:spPr>
            <a:xfrm>
              <a:off x="5836110" y="3500309"/>
              <a:ext cx="115008" cy="77317"/>
            </a:xfrm>
            <a:custGeom>
              <a:avLst/>
              <a:gdLst/>
              <a:ahLst/>
              <a:cxnLst/>
              <a:rect l="l" t="t" r="r" b="b"/>
              <a:pathLst>
                <a:path w="2615" h="1758" extrusionOk="0">
                  <a:moveTo>
                    <a:pt x="2120" y="1"/>
                  </a:moveTo>
                  <a:lnTo>
                    <a:pt x="0" y="263"/>
                  </a:lnTo>
                  <a:lnTo>
                    <a:pt x="2591" y="1758"/>
                  </a:lnTo>
                  <a:lnTo>
                    <a:pt x="2615" y="1704"/>
                  </a:lnTo>
                  <a:lnTo>
                    <a:pt x="21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4"/>
            <p:cNvSpPr/>
            <p:nvPr/>
          </p:nvSpPr>
          <p:spPr>
            <a:xfrm>
              <a:off x="5630157" y="3340446"/>
              <a:ext cx="275183" cy="137965"/>
            </a:xfrm>
            <a:custGeom>
              <a:avLst/>
              <a:gdLst/>
              <a:ahLst/>
              <a:cxnLst/>
              <a:rect l="l" t="t" r="r" b="b"/>
              <a:pathLst>
                <a:path w="6257" h="3137" extrusionOk="0">
                  <a:moveTo>
                    <a:pt x="1363" y="0"/>
                  </a:moveTo>
                  <a:lnTo>
                    <a:pt x="0" y="1195"/>
                  </a:lnTo>
                  <a:lnTo>
                    <a:pt x="3363" y="3137"/>
                  </a:lnTo>
                  <a:lnTo>
                    <a:pt x="3366" y="3137"/>
                  </a:lnTo>
                  <a:lnTo>
                    <a:pt x="6257" y="2690"/>
                  </a:lnTo>
                  <a:lnTo>
                    <a:pt x="13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4"/>
            <p:cNvSpPr/>
            <p:nvPr/>
          </p:nvSpPr>
          <p:spPr>
            <a:xfrm>
              <a:off x="6626543" y="2291550"/>
              <a:ext cx="422560" cy="272896"/>
            </a:xfrm>
            <a:custGeom>
              <a:avLst/>
              <a:gdLst/>
              <a:ahLst/>
              <a:cxnLst/>
              <a:rect l="l" t="t" r="r" b="b"/>
              <a:pathLst>
                <a:path w="9608" h="6205" extrusionOk="0">
                  <a:moveTo>
                    <a:pt x="1785" y="0"/>
                  </a:moveTo>
                  <a:lnTo>
                    <a:pt x="0" y="1581"/>
                  </a:lnTo>
                  <a:lnTo>
                    <a:pt x="738" y="6205"/>
                  </a:lnTo>
                  <a:lnTo>
                    <a:pt x="9608" y="4516"/>
                  </a:lnTo>
                  <a:lnTo>
                    <a:pt x="17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4"/>
            <p:cNvSpPr/>
            <p:nvPr/>
          </p:nvSpPr>
          <p:spPr>
            <a:xfrm>
              <a:off x="7024903" y="2526925"/>
              <a:ext cx="329806" cy="288069"/>
            </a:xfrm>
            <a:custGeom>
              <a:avLst/>
              <a:gdLst/>
              <a:ahLst/>
              <a:cxnLst/>
              <a:rect l="l" t="t" r="r" b="b"/>
              <a:pathLst>
                <a:path w="7499" h="6550" extrusionOk="0">
                  <a:moveTo>
                    <a:pt x="2000" y="0"/>
                  </a:moveTo>
                  <a:lnTo>
                    <a:pt x="0" y="393"/>
                  </a:lnTo>
                  <a:lnTo>
                    <a:pt x="3898" y="6550"/>
                  </a:lnTo>
                  <a:cubicBezTo>
                    <a:pt x="5280" y="5775"/>
                    <a:pt x="6615" y="4673"/>
                    <a:pt x="7498" y="3174"/>
                  </a:cubicBezTo>
                  <a:lnTo>
                    <a:pt x="20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4"/>
            <p:cNvSpPr/>
            <p:nvPr/>
          </p:nvSpPr>
          <p:spPr>
            <a:xfrm>
              <a:off x="6861258" y="2556654"/>
              <a:ext cx="279405" cy="326200"/>
            </a:xfrm>
            <a:custGeom>
              <a:avLst/>
              <a:gdLst/>
              <a:ahLst/>
              <a:cxnLst/>
              <a:rect l="l" t="t" r="r" b="b"/>
              <a:pathLst>
                <a:path w="6353" h="7417" extrusionOk="0">
                  <a:moveTo>
                    <a:pt x="2270" y="0"/>
                  </a:moveTo>
                  <a:lnTo>
                    <a:pt x="1" y="440"/>
                  </a:lnTo>
                  <a:lnTo>
                    <a:pt x="1421" y="7358"/>
                  </a:lnTo>
                  <a:cubicBezTo>
                    <a:pt x="1759" y="7396"/>
                    <a:pt x="2110" y="7416"/>
                    <a:pt x="2479" y="7416"/>
                  </a:cubicBezTo>
                  <a:cubicBezTo>
                    <a:pt x="2578" y="7416"/>
                    <a:pt x="2673" y="7416"/>
                    <a:pt x="2773" y="7413"/>
                  </a:cubicBezTo>
                  <a:cubicBezTo>
                    <a:pt x="3575" y="7389"/>
                    <a:pt x="4923" y="7109"/>
                    <a:pt x="6353" y="6498"/>
                  </a:cubicBezTo>
                  <a:lnTo>
                    <a:pt x="22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4"/>
            <p:cNvSpPr/>
            <p:nvPr/>
          </p:nvSpPr>
          <p:spPr>
            <a:xfrm>
              <a:off x="6666915" y="2587132"/>
              <a:ext cx="192764" cy="281428"/>
            </a:xfrm>
            <a:custGeom>
              <a:avLst/>
              <a:gdLst/>
              <a:ahLst/>
              <a:cxnLst/>
              <a:rect l="l" t="t" r="r" b="b"/>
              <a:pathLst>
                <a:path w="4383" h="6399" extrusionOk="0">
                  <a:moveTo>
                    <a:pt x="3137" y="0"/>
                  </a:moveTo>
                  <a:lnTo>
                    <a:pt x="1" y="610"/>
                  </a:lnTo>
                  <a:lnTo>
                    <a:pt x="631" y="4522"/>
                  </a:lnTo>
                  <a:cubicBezTo>
                    <a:pt x="1324" y="4976"/>
                    <a:pt x="2529" y="5911"/>
                    <a:pt x="4383" y="6399"/>
                  </a:cubicBezTo>
                  <a:lnTo>
                    <a:pt x="31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4"/>
            <p:cNvSpPr/>
            <p:nvPr/>
          </p:nvSpPr>
          <p:spPr>
            <a:xfrm>
              <a:off x="6974943" y="2690966"/>
              <a:ext cx="670387" cy="360152"/>
            </a:xfrm>
            <a:custGeom>
              <a:avLst/>
              <a:gdLst/>
              <a:ahLst/>
              <a:cxnLst/>
              <a:rect l="l" t="t" r="r" b="b"/>
              <a:pathLst>
                <a:path w="15243" h="8189" extrusionOk="0">
                  <a:moveTo>
                    <a:pt x="9600" y="1"/>
                  </a:moveTo>
                  <a:lnTo>
                    <a:pt x="9600" y="4"/>
                  </a:lnTo>
                  <a:cubicBezTo>
                    <a:pt x="7491" y="3519"/>
                    <a:pt x="2806" y="5328"/>
                    <a:pt x="402" y="5328"/>
                  </a:cubicBezTo>
                  <a:cubicBezTo>
                    <a:pt x="331" y="5328"/>
                    <a:pt x="259" y="5325"/>
                    <a:pt x="188" y="5322"/>
                  </a:cubicBezTo>
                  <a:cubicBezTo>
                    <a:pt x="188" y="5322"/>
                    <a:pt x="0" y="5352"/>
                    <a:pt x="0" y="5444"/>
                  </a:cubicBezTo>
                  <a:cubicBezTo>
                    <a:pt x="0" y="5489"/>
                    <a:pt x="44" y="5553"/>
                    <a:pt x="188" y="5635"/>
                  </a:cubicBezTo>
                  <a:cubicBezTo>
                    <a:pt x="614" y="5881"/>
                    <a:pt x="4611" y="8188"/>
                    <a:pt x="4611" y="8188"/>
                  </a:cubicBezTo>
                  <a:lnTo>
                    <a:pt x="11167" y="6867"/>
                  </a:lnTo>
                  <a:lnTo>
                    <a:pt x="15242" y="3260"/>
                  </a:lnTo>
                  <a:lnTo>
                    <a:pt x="96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4"/>
            <p:cNvSpPr/>
            <p:nvPr/>
          </p:nvSpPr>
          <p:spPr>
            <a:xfrm>
              <a:off x="7231120" y="3047327"/>
              <a:ext cx="173589" cy="81539"/>
            </a:xfrm>
            <a:custGeom>
              <a:avLst/>
              <a:gdLst/>
              <a:ahLst/>
              <a:cxnLst/>
              <a:rect l="l" t="t" r="r" b="b"/>
              <a:pathLst>
                <a:path w="3947" h="1854" extrusionOk="0">
                  <a:moveTo>
                    <a:pt x="3946" y="0"/>
                  </a:moveTo>
                  <a:lnTo>
                    <a:pt x="1" y="785"/>
                  </a:lnTo>
                  <a:lnTo>
                    <a:pt x="1850" y="1853"/>
                  </a:lnTo>
                  <a:lnTo>
                    <a:pt x="39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4"/>
            <p:cNvSpPr/>
            <p:nvPr/>
          </p:nvSpPr>
          <p:spPr>
            <a:xfrm>
              <a:off x="6577154" y="2404707"/>
              <a:ext cx="49434" cy="365694"/>
            </a:xfrm>
            <a:custGeom>
              <a:avLst/>
              <a:gdLst/>
              <a:ahLst/>
              <a:cxnLst/>
              <a:rect l="l" t="t" r="r" b="b"/>
              <a:pathLst>
                <a:path w="1124" h="8315" extrusionOk="0">
                  <a:moveTo>
                    <a:pt x="0" y="1"/>
                  </a:moveTo>
                  <a:lnTo>
                    <a:pt x="0" y="1"/>
                  </a:lnTo>
                  <a:lnTo>
                    <a:pt x="1123" y="831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4"/>
            <p:cNvSpPr/>
            <p:nvPr/>
          </p:nvSpPr>
          <p:spPr>
            <a:xfrm>
              <a:off x="6270050" y="2404707"/>
              <a:ext cx="356546" cy="421680"/>
            </a:xfrm>
            <a:custGeom>
              <a:avLst/>
              <a:gdLst/>
              <a:ahLst/>
              <a:cxnLst/>
              <a:rect l="l" t="t" r="r" b="b"/>
              <a:pathLst>
                <a:path w="8107" h="9588" extrusionOk="0">
                  <a:moveTo>
                    <a:pt x="6983" y="1"/>
                  </a:moveTo>
                  <a:lnTo>
                    <a:pt x="6747" y="209"/>
                  </a:lnTo>
                  <a:cubicBezTo>
                    <a:pt x="5857" y="2485"/>
                    <a:pt x="4737" y="4837"/>
                    <a:pt x="4195" y="5946"/>
                  </a:cubicBezTo>
                  <a:cubicBezTo>
                    <a:pt x="4096" y="6151"/>
                    <a:pt x="3894" y="6264"/>
                    <a:pt x="3690" y="6264"/>
                  </a:cubicBezTo>
                  <a:cubicBezTo>
                    <a:pt x="3587" y="6264"/>
                    <a:pt x="3482" y="6233"/>
                    <a:pt x="3389" y="6175"/>
                  </a:cubicBezTo>
                  <a:lnTo>
                    <a:pt x="1847" y="5301"/>
                  </a:lnTo>
                  <a:cubicBezTo>
                    <a:pt x="1847" y="5301"/>
                    <a:pt x="1680" y="5168"/>
                    <a:pt x="1417" y="4929"/>
                  </a:cubicBezTo>
                  <a:lnTo>
                    <a:pt x="0" y="6185"/>
                  </a:lnTo>
                  <a:lnTo>
                    <a:pt x="5895" y="9588"/>
                  </a:lnTo>
                  <a:lnTo>
                    <a:pt x="8106" y="8315"/>
                  </a:lnTo>
                  <a:lnTo>
                    <a:pt x="69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4"/>
            <p:cNvSpPr/>
            <p:nvPr/>
          </p:nvSpPr>
          <p:spPr>
            <a:xfrm>
              <a:off x="6755005" y="2898106"/>
              <a:ext cx="506386" cy="321406"/>
            </a:xfrm>
            <a:custGeom>
              <a:avLst/>
              <a:gdLst/>
              <a:ahLst/>
              <a:cxnLst/>
              <a:rect l="l" t="t" r="r" b="b"/>
              <a:pathLst>
                <a:path w="11514" h="7308" extrusionOk="0">
                  <a:moveTo>
                    <a:pt x="520" y="0"/>
                  </a:moveTo>
                  <a:cubicBezTo>
                    <a:pt x="209" y="0"/>
                    <a:pt x="0" y="396"/>
                    <a:pt x="0" y="969"/>
                  </a:cubicBezTo>
                  <a:cubicBezTo>
                    <a:pt x="0" y="1089"/>
                    <a:pt x="11" y="1219"/>
                    <a:pt x="28" y="1349"/>
                  </a:cubicBezTo>
                  <a:lnTo>
                    <a:pt x="10349" y="7308"/>
                  </a:lnTo>
                  <a:lnTo>
                    <a:pt x="11513" y="6277"/>
                  </a:lnTo>
                  <a:cubicBezTo>
                    <a:pt x="11513" y="6277"/>
                    <a:pt x="1284" y="372"/>
                    <a:pt x="765" y="72"/>
                  </a:cubicBezTo>
                  <a:cubicBezTo>
                    <a:pt x="680" y="21"/>
                    <a:pt x="598" y="0"/>
                    <a:pt x="5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4"/>
            <p:cNvSpPr/>
            <p:nvPr/>
          </p:nvSpPr>
          <p:spPr>
            <a:xfrm>
              <a:off x="6583751" y="2821407"/>
              <a:ext cx="137965" cy="98647"/>
            </a:xfrm>
            <a:custGeom>
              <a:avLst/>
              <a:gdLst/>
              <a:ahLst/>
              <a:cxnLst/>
              <a:rect l="l" t="t" r="r" b="b"/>
              <a:pathLst>
                <a:path w="3137" h="2243" extrusionOk="0">
                  <a:moveTo>
                    <a:pt x="1512" y="1"/>
                  </a:moveTo>
                  <a:lnTo>
                    <a:pt x="0" y="830"/>
                  </a:lnTo>
                  <a:lnTo>
                    <a:pt x="2448" y="2242"/>
                  </a:lnTo>
                  <a:cubicBezTo>
                    <a:pt x="2440" y="2198"/>
                    <a:pt x="2437" y="2157"/>
                    <a:pt x="2437" y="2113"/>
                  </a:cubicBezTo>
                  <a:cubicBezTo>
                    <a:pt x="2437" y="1492"/>
                    <a:pt x="3137" y="966"/>
                    <a:pt x="3137" y="966"/>
                  </a:cubicBezTo>
                  <a:cubicBezTo>
                    <a:pt x="3137" y="966"/>
                    <a:pt x="2021" y="294"/>
                    <a:pt x="15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4"/>
            <p:cNvSpPr/>
            <p:nvPr/>
          </p:nvSpPr>
          <p:spPr>
            <a:xfrm>
              <a:off x="6346309" y="3275621"/>
              <a:ext cx="377700" cy="243341"/>
            </a:xfrm>
            <a:custGeom>
              <a:avLst/>
              <a:gdLst/>
              <a:ahLst/>
              <a:cxnLst/>
              <a:rect l="l" t="t" r="r" b="b"/>
              <a:pathLst>
                <a:path w="8588" h="5533" extrusionOk="0">
                  <a:moveTo>
                    <a:pt x="5635" y="0"/>
                  </a:moveTo>
                  <a:lnTo>
                    <a:pt x="908" y="1621"/>
                  </a:lnTo>
                  <a:lnTo>
                    <a:pt x="0" y="5110"/>
                  </a:lnTo>
                  <a:lnTo>
                    <a:pt x="4362" y="5532"/>
                  </a:lnTo>
                  <a:lnTo>
                    <a:pt x="8587" y="1703"/>
                  </a:lnTo>
                  <a:lnTo>
                    <a:pt x="56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4"/>
            <p:cNvSpPr/>
            <p:nvPr/>
          </p:nvSpPr>
          <p:spPr>
            <a:xfrm>
              <a:off x="5329826" y="3084797"/>
              <a:ext cx="521779" cy="275491"/>
            </a:xfrm>
            <a:custGeom>
              <a:avLst/>
              <a:gdLst/>
              <a:ahLst/>
              <a:cxnLst/>
              <a:rect l="l" t="t" r="r" b="b"/>
              <a:pathLst>
                <a:path w="11864" h="6264" extrusionOk="0">
                  <a:moveTo>
                    <a:pt x="7782" y="1"/>
                  </a:moveTo>
                  <a:lnTo>
                    <a:pt x="3304" y="2523"/>
                  </a:lnTo>
                  <a:lnTo>
                    <a:pt x="673" y="2455"/>
                  </a:lnTo>
                  <a:lnTo>
                    <a:pt x="0" y="3063"/>
                  </a:lnTo>
                  <a:lnTo>
                    <a:pt x="5539" y="6264"/>
                  </a:lnTo>
                  <a:lnTo>
                    <a:pt x="11864" y="841"/>
                  </a:lnTo>
                  <a:lnTo>
                    <a:pt x="77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4"/>
            <p:cNvSpPr/>
            <p:nvPr/>
          </p:nvSpPr>
          <p:spPr>
            <a:xfrm>
              <a:off x="5990256" y="2986504"/>
              <a:ext cx="539063" cy="307904"/>
            </a:xfrm>
            <a:custGeom>
              <a:avLst/>
              <a:gdLst/>
              <a:ahLst/>
              <a:cxnLst/>
              <a:rect l="l" t="t" r="r" b="b"/>
              <a:pathLst>
                <a:path w="12257" h="7001" extrusionOk="0">
                  <a:moveTo>
                    <a:pt x="2338" y="1"/>
                  </a:moveTo>
                  <a:lnTo>
                    <a:pt x="0" y="2052"/>
                  </a:lnTo>
                  <a:lnTo>
                    <a:pt x="8571" y="7001"/>
                  </a:lnTo>
                  <a:lnTo>
                    <a:pt x="12257" y="5725"/>
                  </a:lnTo>
                  <a:lnTo>
                    <a:pt x="23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4"/>
            <p:cNvSpPr/>
            <p:nvPr/>
          </p:nvSpPr>
          <p:spPr>
            <a:xfrm>
              <a:off x="5772429" y="2807774"/>
              <a:ext cx="270565" cy="272588"/>
            </a:xfrm>
            <a:custGeom>
              <a:avLst/>
              <a:gdLst/>
              <a:ahLst/>
              <a:cxnLst/>
              <a:rect l="l" t="t" r="r" b="b"/>
              <a:pathLst>
                <a:path w="6152" h="6198" extrusionOk="0">
                  <a:moveTo>
                    <a:pt x="257" y="0"/>
                  </a:moveTo>
                  <a:lnTo>
                    <a:pt x="1" y="5532"/>
                  </a:lnTo>
                  <a:lnTo>
                    <a:pt x="2896" y="6198"/>
                  </a:lnTo>
                  <a:lnTo>
                    <a:pt x="6152" y="3403"/>
                  </a:lnTo>
                  <a:lnTo>
                    <a:pt x="2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4"/>
            <p:cNvSpPr/>
            <p:nvPr/>
          </p:nvSpPr>
          <p:spPr>
            <a:xfrm>
              <a:off x="5603462" y="2863891"/>
              <a:ext cx="118306" cy="182737"/>
            </a:xfrm>
            <a:custGeom>
              <a:avLst/>
              <a:gdLst/>
              <a:ahLst/>
              <a:cxnLst/>
              <a:rect l="l" t="t" r="r" b="b"/>
              <a:pathLst>
                <a:path w="2690" h="4155" extrusionOk="0">
                  <a:moveTo>
                    <a:pt x="2690" y="0"/>
                  </a:moveTo>
                  <a:lnTo>
                    <a:pt x="2174" y="468"/>
                  </a:lnTo>
                  <a:lnTo>
                    <a:pt x="0" y="2444"/>
                  </a:lnTo>
                  <a:lnTo>
                    <a:pt x="584" y="4154"/>
                  </a:lnTo>
                  <a:lnTo>
                    <a:pt x="1150" y="3830"/>
                  </a:lnTo>
                  <a:lnTo>
                    <a:pt x="2509" y="4021"/>
                  </a:lnTo>
                  <a:lnTo>
                    <a:pt x="26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4"/>
            <p:cNvSpPr/>
            <p:nvPr/>
          </p:nvSpPr>
          <p:spPr>
            <a:xfrm>
              <a:off x="5417168" y="3019972"/>
              <a:ext cx="153446" cy="120285"/>
            </a:xfrm>
            <a:custGeom>
              <a:avLst/>
              <a:gdLst/>
              <a:ahLst/>
              <a:cxnLst/>
              <a:rect l="l" t="t" r="r" b="b"/>
              <a:pathLst>
                <a:path w="3489" h="2735" extrusionOk="0">
                  <a:moveTo>
                    <a:pt x="3014" y="1"/>
                  </a:moveTo>
                  <a:lnTo>
                    <a:pt x="1" y="2735"/>
                  </a:lnTo>
                  <a:lnTo>
                    <a:pt x="1206" y="2694"/>
                  </a:lnTo>
                  <a:lnTo>
                    <a:pt x="3489" y="1376"/>
                  </a:lnTo>
                  <a:lnTo>
                    <a:pt x="30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4"/>
            <p:cNvSpPr/>
            <p:nvPr/>
          </p:nvSpPr>
          <p:spPr>
            <a:xfrm>
              <a:off x="5733156" y="3121871"/>
              <a:ext cx="565319" cy="322329"/>
            </a:xfrm>
            <a:custGeom>
              <a:avLst/>
              <a:gdLst/>
              <a:ahLst/>
              <a:cxnLst/>
              <a:rect l="l" t="t" r="r" b="b"/>
              <a:pathLst>
                <a:path w="12854" h="7329" extrusionOk="0">
                  <a:moveTo>
                    <a:pt x="4676" y="1"/>
                  </a:moveTo>
                  <a:lnTo>
                    <a:pt x="0" y="4110"/>
                  </a:lnTo>
                  <a:lnTo>
                    <a:pt x="5574" y="7329"/>
                  </a:lnTo>
                  <a:lnTo>
                    <a:pt x="12853" y="4721"/>
                  </a:lnTo>
                  <a:lnTo>
                    <a:pt x="46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4"/>
            <p:cNvSpPr/>
            <p:nvPr/>
          </p:nvSpPr>
          <p:spPr>
            <a:xfrm>
              <a:off x="5978250" y="3376025"/>
              <a:ext cx="335963" cy="353115"/>
            </a:xfrm>
            <a:custGeom>
              <a:avLst/>
              <a:gdLst/>
              <a:ahLst/>
              <a:cxnLst/>
              <a:rect l="l" t="t" r="r" b="b"/>
              <a:pathLst>
                <a:path w="7639" h="8029" extrusionOk="0">
                  <a:moveTo>
                    <a:pt x="7639" y="1"/>
                  </a:moveTo>
                  <a:lnTo>
                    <a:pt x="1" y="2741"/>
                  </a:lnTo>
                  <a:lnTo>
                    <a:pt x="598" y="5297"/>
                  </a:lnTo>
                  <a:lnTo>
                    <a:pt x="598" y="5300"/>
                  </a:lnTo>
                  <a:lnTo>
                    <a:pt x="5322" y="8028"/>
                  </a:lnTo>
                  <a:lnTo>
                    <a:pt x="76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4"/>
            <p:cNvSpPr/>
            <p:nvPr/>
          </p:nvSpPr>
          <p:spPr>
            <a:xfrm>
              <a:off x="6280561" y="3556426"/>
              <a:ext cx="201472" cy="196239"/>
            </a:xfrm>
            <a:custGeom>
              <a:avLst/>
              <a:gdLst/>
              <a:ahLst/>
              <a:cxnLst/>
              <a:rect l="l" t="t" r="r" b="b"/>
              <a:pathLst>
                <a:path w="4581" h="4462" extrusionOk="0">
                  <a:moveTo>
                    <a:pt x="1164" y="1"/>
                  </a:moveTo>
                  <a:lnTo>
                    <a:pt x="1" y="4462"/>
                  </a:lnTo>
                  <a:lnTo>
                    <a:pt x="1642" y="2973"/>
                  </a:lnTo>
                  <a:lnTo>
                    <a:pt x="4580" y="305"/>
                  </a:lnTo>
                  <a:lnTo>
                    <a:pt x="11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4"/>
            <p:cNvSpPr/>
            <p:nvPr/>
          </p:nvSpPr>
          <p:spPr>
            <a:xfrm>
              <a:off x="5836110" y="3500309"/>
              <a:ext cx="115008" cy="77317"/>
            </a:xfrm>
            <a:custGeom>
              <a:avLst/>
              <a:gdLst/>
              <a:ahLst/>
              <a:cxnLst/>
              <a:rect l="l" t="t" r="r" b="b"/>
              <a:pathLst>
                <a:path w="2615" h="1758" extrusionOk="0">
                  <a:moveTo>
                    <a:pt x="2120" y="1"/>
                  </a:moveTo>
                  <a:lnTo>
                    <a:pt x="0" y="263"/>
                  </a:lnTo>
                  <a:lnTo>
                    <a:pt x="2591" y="1758"/>
                  </a:lnTo>
                  <a:lnTo>
                    <a:pt x="2615" y="1704"/>
                  </a:lnTo>
                  <a:lnTo>
                    <a:pt x="21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4"/>
            <p:cNvSpPr/>
            <p:nvPr/>
          </p:nvSpPr>
          <p:spPr>
            <a:xfrm>
              <a:off x="5630157" y="3340446"/>
              <a:ext cx="275183" cy="137965"/>
            </a:xfrm>
            <a:custGeom>
              <a:avLst/>
              <a:gdLst/>
              <a:ahLst/>
              <a:cxnLst/>
              <a:rect l="l" t="t" r="r" b="b"/>
              <a:pathLst>
                <a:path w="6257" h="3137" extrusionOk="0">
                  <a:moveTo>
                    <a:pt x="1363" y="0"/>
                  </a:moveTo>
                  <a:lnTo>
                    <a:pt x="4" y="1195"/>
                  </a:lnTo>
                  <a:lnTo>
                    <a:pt x="0" y="1195"/>
                  </a:lnTo>
                  <a:lnTo>
                    <a:pt x="3363" y="3137"/>
                  </a:lnTo>
                  <a:lnTo>
                    <a:pt x="3366" y="3137"/>
                  </a:lnTo>
                  <a:lnTo>
                    <a:pt x="6257" y="2690"/>
                  </a:lnTo>
                  <a:lnTo>
                    <a:pt x="13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4"/>
            <p:cNvSpPr/>
            <p:nvPr/>
          </p:nvSpPr>
          <p:spPr>
            <a:xfrm>
              <a:off x="4931905" y="3239426"/>
              <a:ext cx="384605" cy="177899"/>
            </a:xfrm>
            <a:custGeom>
              <a:avLst/>
              <a:gdLst/>
              <a:ahLst/>
              <a:cxnLst/>
              <a:rect l="l" t="t" r="r" b="b"/>
              <a:pathLst>
                <a:path w="8745" h="4045" extrusionOk="0">
                  <a:moveTo>
                    <a:pt x="7373" y="1"/>
                  </a:moveTo>
                  <a:lnTo>
                    <a:pt x="0" y="1984"/>
                  </a:lnTo>
                  <a:lnTo>
                    <a:pt x="3570" y="4045"/>
                  </a:lnTo>
                  <a:lnTo>
                    <a:pt x="8745" y="3438"/>
                  </a:lnTo>
                  <a:lnTo>
                    <a:pt x="737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4"/>
            <p:cNvSpPr/>
            <p:nvPr/>
          </p:nvSpPr>
          <p:spPr>
            <a:xfrm>
              <a:off x="5297413" y="3219460"/>
              <a:ext cx="276062" cy="165937"/>
            </a:xfrm>
            <a:custGeom>
              <a:avLst/>
              <a:gdLst/>
              <a:ahLst/>
              <a:cxnLst/>
              <a:rect l="l" t="t" r="r" b="b"/>
              <a:pathLst>
                <a:path w="6277" h="3773" extrusionOk="0">
                  <a:moveTo>
                    <a:pt x="737" y="1"/>
                  </a:moveTo>
                  <a:lnTo>
                    <a:pt x="0" y="198"/>
                  </a:lnTo>
                  <a:lnTo>
                    <a:pt x="1448" y="3772"/>
                  </a:lnTo>
                  <a:lnTo>
                    <a:pt x="6276" y="3202"/>
                  </a:lnTo>
                  <a:lnTo>
                    <a:pt x="73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4"/>
            <p:cNvSpPr/>
            <p:nvPr/>
          </p:nvSpPr>
          <p:spPr>
            <a:xfrm>
              <a:off x="5151491" y="3392956"/>
              <a:ext cx="626583" cy="252841"/>
            </a:xfrm>
            <a:custGeom>
              <a:avLst/>
              <a:gdLst/>
              <a:ahLst/>
              <a:cxnLst/>
              <a:rect l="l" t="t" r="r" b="b"/>
              <a:pathLst>
                <a:path w="14247" h="5749" extrusionOk="0">
                  <a:moveTo>
                    <a:pt x="10884" y="1"/>
                  </a:moveTo>
                  <a:lnTo>
                    <a:pt x="1" y="1377"/>
                  </a:lnTo>
                  <a:lnTo>
                    <a:pt x="7571" y="5748"/>
                  </a:lnTo>
                  <a:lnTo>
                    <a:pt x="14247" y="1943"/>
                  </a:lnTo>
                  <a:lnTo>
                    <a:pt x="1088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4"/>
            <p:cNvSpPr/>
            <p:nvPr/>
          </p:nvSpPr>
          <p:spPr>
            <a:xfrm>
              <a:off x="5905289" y="3609113"/>
              <a:ext cx="307024" cy="251478"/>
            </a:xfrm>
            <a:custGeom>
              <a:avLst/>
              <a:gdLst/>
              <a:ahLst/>
              <a:cxnLst/>
              <a:rect l="l" t="t" r="r" b="b"/>
              <a:pathLst>
                <a:path w="6981" h="5718" extrusionOk="0">
                  <a:moveTo>
                    <a:pt x="2257" y="0"/>
                  </a:moveTo>
                  <a:lnTo>
                    <a:pt x="1" y="5718"/>
                  </a:lnTo>
                  <a:lnTo>
                    <a:pt x="5499" y="4236"/>
                  </a:lnTo>
                  <a:lnTo>
                    <a:pt x="6981" y="2728"/>
                  </a:lnTo>
                  <a:lnTo>
                    <a:pt x="22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4"/>
            <p:cNvSpPr/>
            <p:nvPr/>
          </p:nvSpPr>
          <p:spPr>
            <a:xfrm>
              <a:off x="5541628" y="3511831"/>
              <a:ext cx="408486" cy="338558"/>
            </a:xfrm>
            <a:custGeom>
              <a:avLst/>
              <a:gdLst/>
              <a:ahLst/>
              <a:cxnLst/>
              <a:rect l="l" t="t" r="r" b="b"/>
              <a:pathLst>
                <a:path w="9288" h="7698" extrusionOk="0">
                  <a:moveTo>
                    <a:pt x="6696" y="1"/>
                  </a:moveTo>
                  <a:lnTo>
                    <a:pt x="0" y="3793"/>
                  </a:lnTo>
                  <a:lnTo>
                    <a:pt x="6761" y="7697"/>
                  </a:lnTo>
                  <a:lnTo>
                    <a:pt x="9287" y="1496"/>
                  </a:lnTo>
                  <a:lnTo>
                    <a:pt x="66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4"/>
            <p:cNvSpPr/>
            <p:nvPr/>
          </p:nvSpPr>
          <p:spPr>
            <a:xfrm>
              <a:off x="6183895" y="1995132"/>
              <a:ext cx="382934" cy="681470"/>
            </a:xfrm>
            <a:custGeom>
              <a:avLst/>
              <a:gdLst/>
              <a:ahLst/>
              <a:cxnLst/>
              <a:rect l="l" t="t" r="r" b="b"/>
              <a:pathLst>
                <a:path w="8707" h="15495" extrusionOk="0">
                  <a:moveTo>
                    <a:pt x="5095" y="2657"/>
                  </a:moveTo>
                  <a:cubicBezTo>
                    <a:pt x="5777" y="2657"/>
                    <a:pt x="6246" y="3202"/>
                    <a:pt x="6246" y="4144"/>
                  </a:cubicBezTo>
                  <a:cubicBezTo>
                    <a:pt x="6246" y="5471"/>
                    <a:pt x="5314" y="7085"/>
                    <a:pt x="4164" y="7748"/>
                  </a:cubicBezTo>
                  <a:cubicBezTo>
                    <a:pt x="3830" y="7941"/>
                    <a:pt x="3514" y="8033"/>
                    <a:pt x="3234" y="8033"/>
                  </a:cubicBezTo>
                  <a:cubicBezTo>
                    <a:pt x="2551" y="8033"/>
                    <a:pt x="2082" y="7488"/>
                    <a:pt x="2082" y="6546"/>
                  </a:cubicBezTo>
                  <a:cubicBezTo>
                    <a:pt x="2700" y="6447"/>
                    <a:pt x="4256" y="3791"/>
                    <a:pt x="4164" y="2942"/>
                  </a:cubicBezTo>
                  <a:cubicBezTo>
                    <a:pt x="4499" y="2748"/>
                    <a:pt x="4815" y="2657"/>
                    <a:pt x="5095" y="2657"/>
                  </a:cubicBezTo>
                  <a:close/>
                  <a:moveTo>
                    <a:pt x="5928" y="0"/>
                  </a:moveTo>
                  <a:cubicBezTo>
                    <a:pt x="5392" y="0"/>
                    <a:pt x="4794" y="173"/>
                    <a:pt x="4164" y="539"/>
                  </a:cubicBezTo>
                  <a:cubicBezTo>
                    <a:pt x="1864" y="1863"/>
                    <a:pt x="0" y="5235"/>
                    <a:pt x="0" y="8065"/>
                  </a:cubicBezTo>
                  <a:lnTo>
                    <a:pt x="0" y="8710"/>
                  </a:lnTo>
                  <a:cubicBezTo>
                    <a:pt x="0" y="11539"/>
                    <a:pt x="3806" y="14614"/>
                    <a:pt x="3806" y="14614"/>
                  </a:cubicBezTo>
                  <a:lnTo>
                    <a:pt x="5362" y="15495"/>
                  </a:lnTo>
                  <a:cubicBezTo>
                    <a:pt x="5362" y="15495"/>
                    <a:pt x="4427" y="14430"/>
                    <a:pt x="4533" y="14208"/>
                  </a:cubicBezTo>
                  <a:cubicBezTo>
                    <a:pt x="5553" y="12119"/>
                    <a:pt x="8325" y="6212"/>
                    <a:pt x="8325" y="3901"/>
                  </a:cubicBezTo>
                  <a:lnTo>
                    <a:pt x="8325" y="3259"/>
                  </a:lnTo>
                  <a:cubicBezTo>
                    <a:pt x="8325" y="2740"/>
                    <a:pt x="8263" y="2280"/>
                    <a:pt x="8147" y="1877"/>
                  </a:cubicBezTo>
                  <a:lnTo>
                    <a:pt x="8147" y="1877"/>
                  </a:lnTo>
                  <a:lnTo>
                    <a:pt x="8325" y="1979"/>
                  </a:lnTo>
                  <a:lnTo>
                    <a:pt x="8706" y="1259"/>
                  </a:lnTo>
                  <a:lnTo>
                    <a:pt x="7126" y="351"/>
                  </a:lnTo>
                  <a:cubicBezTo>
                    <a:pt x="6781" y="121"/>
                    <a:pt x="6376" y="0"/>
                    <a:pt x="59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4"/>
            <p:cNvSpPr/>
            <p:nvPr/>
          </p:nvSpPr>
          <p:spPr>
            <a:xfrm>
              <a:off x="6257164" y="2037396"/>
              <a:ext cx="366090" cy="642812"/>
            </a:xfrm>
            <a:custGeom>
              <a:avLst/>
              <a:gdLst/>
              <a:ahLst/>
              <a:cxnLst/>
              <a:rect l="l" t="t" r="r" b="b"/>
              <a:pathLst>
                <a:path w="8324" h="14616" extrusionOk="0">
                  <a:moveTo>
                    <a:pt x="5090" y="2657"/>
                  </a:moveTo>
                  <a:cubicBezTo>
                    <a:pt x="5773" y="2657"/>
                    <a:pt x="6242" y="3201"/>
                    <a:pt x="6242" y="4141"/>
                  </a:cubicBezTo>
                  <a:cubicBezTo>
                    <a:pt x="6242" y="5469"/>
                    <a:pt x="5310" y="7083"/>
                    <a:pt x="4164" y="7749"/>
                  </a:cubicBezTo>
                  <a:cubicBezTo>
                    <a:pt x="3829" y="7941"/>
                    <a:pt x="3514" y="8033"/>
                    <a:pt x="3234" y="8033"/>
                  </a:cubicBezTo>
                  <a:cubicBezTo>
                    <a:pt x="2551" y="8033"/>
                    <a:pt x="2082" y="7489"/>
                    <a:pt x="2082" y="6547"/>
                  </a:cubicBezTo>
                  <a:cubicBezTo>
                    <a:pt x="2082" y="5220"/>
                    <a:pt x="3014" y="3605"/>
                    <a:pt x="4164" y="2940"/>
                  </a:cubicBezTo>
                  <a:cubicBezTo>
                    <a:pt x="4496" y="2748"/>
                    <a:pt x="4811" y="2657"/>
                    <a:pt x="5090" y="2657"/>
                  </a:cubicBezTo>
                  <a:close/>
                  <a:moveTo>
                    <a:pt x="5928" y="0"/>
                  </a:moveTo>
                  <a:cubicBezTo>
                    <a:pt x="5392" y="0"/>
                    <a:pt x="4794" y="173"/>
                    <a:pt x="4164" y="537"/>
                  </a:cubicBezTo>
                  <a:cubicBezTo>
                    <a:pt x="1864" y="1865"/>
                    <a:pt x="0" y="5237"/>
                    <a:pt x="0" y="8066"/>
                  </a:cubicBezTo>
                  <a:lnTo>
                    <a:pt x="0" y="8708"/>
                  </a:lnTo>
                  <a:cubicBezTo>
                    <a:pt x="0" y="10889"/>
                    <a:pt x="2467" y="13417"/>
                    <a:pt x="3604" y="14466"/>
                  </a:cubicBezTo>
                  <a:cubicBezTo>
                    <a:pt x="3714" y="14567"/>
                    <a:pt x="3850" y="14616"/>
                    <a:pt x="3984" y="14616"/>
                  </a:cubicBezTo>
                  <a:cubicBezTo>
                    <a:pt x="4189" y="14616"/>
                    <a:pt x="4389" y="14504"/>
                    <a:pt x="4488" y="14298"/>
                  </a:cubicBezTo>
                  <a:cubicBezTo>
                    <a:pt x="5468" y="12291"/>
                    <a:pt x="8324" y="6247"/>
                    <a:pt x="8324" y="3903"/>
                  </a:cubicBezTo>
                  <a:lnTo>
                    <a:pt x="8324" y="3257"/>
                  </a:lnTo>
                  <a:cubicBezTo>
                    <a:pt x="8324" y="1205"/>
                    <a:pt x="7343" y="0"/>
                    <a:pt x="5928" y="0"/>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4"/>
            <p:cNvSpPr/>
            <p:nvPr/>
          </p:nvSpPr>
          <p:spPr>
            <a:xfrm>
              <a:off x="6257164" y="2037440"/>
              <a:ext cx="366090" cy="642768"/>
            </a:xfrm>
            <a:custGeom>
              <a:avLst/>
              <a:gdLst/>
              <a:ahLst/>
              <a:cxnLst/>
              <a:rect l="l" t="t" r="r" b="b"/>
              <a:pathLst>
                <a:path w="8324" h="14615" extrusionOk="0">
                  <a:moveTo>
                    <a:pt x="5092" y="2656"/>
                  </a:moveTo>
                  <a:cubicBezTo>
                    <a:pt x="5775" y="2656"/>
                    <a:pt x="6242" y="3202"/>
                    <a:pt x="6242" y="4140"/>
                  </a:cubicBezTo>
                  <a:cubicBezTo>
                    <a:pt x="6242" y="5468"/>
                    <a:pt x="5310" y="7082"/>
                    <a:pt x="4164" y="7748"/>
                  </a:cubicBezTo>
                  <a:cubicBezTo>
                    <a:pt x="3830" y="7939"/>
                    <a:pt x="3512" y="8031"/>
                    <a:pt x="3232" y="8031"/>
                  </a:cubicBezTo>
                  <a:cubicBezTo>
                    <a:pt x="2658" y="8031"/>
                    <a:pt x="2235" y="7646"/>
                    <a:pt x="2116" y="6966"/>
                  </a:cubicBezTo>
                  <a:cubicBezTo>
                    <a:pt x="2092" y="6836"/>
                    <a:pt x="2082" y="6696"/>
                    <a:pt x="2082" y="6546"/>
                  </a:cubicBezTo>
                  <a:cubicBezTo>
                    <a:pt x="2082" y="5219"/>
                    <a:pt x="3014" y="3604"/>
                    <a:pt x="4164" y="2939"/>
                  </a:cubicBezTo>
                  <a:cubicBezTo>
                    <a:pt x="4495" y="2747"/>
                    <a:pt x="4812" y="2656"/>
                    <a:pt x="5092" y="2656"/>
                  </a:cubicBezTo>
                  <a:close/>
                  <a:moveTo>
                    <a:pt x="5928" y="0"/>
                  </a:moveTo>
                  <a:cubicBezTo>
                    <a:pt x="5392" y="0"/>
                    <a:pt x="4795" y="171"/>
                    <a:pt x="4164" y="536"/>
                  </a:cubicBezTo>
                  <a:cubicBezTo>
                    <a:pt x="2515" y="1488"/>
                    <a:pt x="1092" y="3489"/>
                    <a:pt x="416" y="5587"/>
                  </a:cubicBezTo>
                  <a:cubicBezTo>
                    <a:pt x="150" y="6417"/>
                    <a:pt x="0" y="7263"/>
                    <a:pt x="0" y="8065"/>
                  </a:cubicBezTo>
                  <a:lnTo>
                    <a:pt x="0" y="8707"/>
                  </a:lnTo>
                  <a:cubicBezTo>
                    <a:pt x="0" y="10888"/>
                    <a:pt x="2467" y="13416"/>
                    <a:pt x="3604" y="14465"/>
                  </a:cubicBezTo>
                  <a:cubicBezTo>
                    <a:pt x="3713" y="14563"/>
                    <a:pt x="3850" y="14615"/>
                    <a:pt x="3983" y="14615"/>
                  </a:cubicBezTo>
                  <a:cubicBezTo>
                    <a:pt x="4187" y="14615"/>
                    <a:pt x="4389" y="14502"/>
                    <a:pt x="4488" y="14297"/>
                  </a:cubicBezTo>
                  <a:cubicBezTo>
                    <a:pt x="5468" y="12290"/>
                    <a:pt x="8324" y="6246"/>
                    <a:pt x="8324" y="3902"/>
                  </a:cubicBezTo>
                  <a:lnTo>
                    <a:pt x="8324" y="3256"/>
                  </a:lnTo>
                  <a:cubicBezTo>
                    <a:pt x="8324" y="1205"/>
                    <a:pt x="7344" y="0"/>
                    <a:pt x="592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4"/>
            <p:cNvSpPr/>
            <p:nvPr/>
          </p:nvSpPr>
          <p:spPr>
            <a:xfrm>
              <a:off x="6993667" y="3675610"/>
              <a:ext cx="572224" cy="400306"/>
            </a:xfrm>
            <a:custGeom>
              <a:avLst/>
              <a:gdLst/>
              <a:ahLst/>
              <a:cxnLst/>
              <a:rect l="l" t="t" r="r" b="b"/>
              <a:pathLst>
                <a:path w="13011" h="9102" extrusionOk="0">
                  <a:moveTo>
                    <a:pt x="1" y="0"/>
                  </a:moveTo>
                  <a:lnTo>
                    <a:pt x="1" y="1741"/>
                  </a:lnTo>
                  <a:lnTo>
                    <a:pt x="4" y="1741"/>
                  </a:lnTo>
                  <a:cubicBezTo>
                    <a:pt x="4" y="1778"/>
                    <a:pt x="21" y="1826"/>
                    <a:pt x="62" y="1884"/>
                  </a:cubicBezTo>
                  <a:lnTo>
                    <a:pt x="5130" y="8987"/>
                  </a:lnTo>
                  <a:cubicBezTo>
                    <a:pt x="5184" y="9063"/>
                    <a:pt x="5240" y="9101"/>
                    <a:pt x="5290" y="9101"/>
                  </a:cubicBezTo>
                  <a:cubicBezTo>
                    <a:pt x="5353" y="9101"/>
                    <a:pt x="5405" y="9040"/>
                    <a:pt x="5427" y="8922"/>
                  </a:cubicBezTo>
                  <a:lnTo>
                    <a:pt x="6069" y="5591"/>
                  </a:lnTo>
                  <a:cubicBezTo>
                    <a:pt x="6110" y="5379"/>
                    <a:pt x="6315" y="5198"/>
                    <a:pt x="6529" y="5184"/>
                  </a:cubicBezTo>
                  <a:lnTo>
                    <a:pt x="12850" y="4779"/>
                  </a:lnTo>
                  <a:cubicBezTo>
                    <a:pt x="12956" y="4771"/>
                    <a:pt x="13011" y="4754"/>
                    <a:pt x="13011" y="4734"/>
                  </a:cubicBezTo>
                  <a:lnTo>
                    <a:pt x="13011" y="2990"/>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4"/>
            <p:cNvSpPr/>
            <p:nvPr/>
          </p:nvSpPr>
          <p:spPr>
            <a:xfrm>
              <a:off x="6991908" y="3671256"/>
              <a:ext cx="576402" cy="328047"/>
            </a:xfrm>
            <a:custGeom>
              <a:avLst/>
              <a:gdLst/>
              <a:ahLst/>
              <a:cxnLst/>
              <a:rect l="l" t="t" r="r" b="b"/>
              <a:pathLst>
                <a:path w="13106" h="7459" extrusionOk="0">
                  <a:moveTo>
                    <a:pt x="160" y="1"/>
                  </a:moveTo>
                  <a:cubicBezTo>
                    <a:pt x="30" y="1"/>
                    <a:pt x="1" y="96"/>
                    <a:pt x="102" y="239"/>
                  </a:cubicBezTo>
                  <a:lnTo>
                    <a:pt x="5170" y="7345"/>
                  </a:lnTo>
                  <a:cubicBezTo>
                    <a:pt x="5224" y="7421"/>
                    <a:pt x="5280" y="7458"/>
                    <a:pt x="5329" y="7458"/>
                  </a:cubicBezTo>
                  <a:cubicBezTo>
                    <a:pt x="5392" y="7458"/>
                    <a:pt x="5444" y="7397"/>
                    <a:pt x="5467" y="7280"/>
                  </a:cubicBezTo>
                  <a:lnTo>
                    <a:pt x="6109" y="3946"/>
                  </a:lnTo>
                  <a:cubicBezTo>
                    <a:pt x="6150" y="3734"/>
                    <a:pt x="6355" y="3553"/>
                    <a:pt x="6569" y="3539"/>
                  </a:cubicBezTo>
                  <a:lnTo>
                    <a:pt x="12890" y="3133"/>
                  </a:lnTo>
                  <a:cubicBezTo>
                    <a:pt x="13102" y="3120"/>
                    <a:pt x="13106" y="3068"/>
                    <a:pt x="12897" y="3021"/>
                  </a:cubicBezTo>
                  <a:lnTo>
                    <a:pt x="255" y="14"/>
                  </a:lnTo>
                  <a:cubicBezTo>
                    <a:pt x="219" y="5"/>
                    <a:pt x="187" y="1"/>
                    <a:pt x="1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4"/>
            <p:cNvSpPr/>
            <p:nvPr/>
          </p:nvSpPr>
          <p:spPr>
            <a:xfrm>
              <a:off x="5151227" y="1167450"/>
              <a:ext cx="822998" cy="1082436"/>
            </a:xfrm>
            <a:custGeom>
              <a:avLst/>
              <a:gdLst/>
              <a:ahLst/>
              <a:cxnLst/>
              <a:rect l="l" t="t" r="r" b="b"/>
              <a:pathLst>
                <a:path w="18713" h="24612" extrusionOk="0">
                  <a:moveTo>
                    <a:pt x="13050" y="1"/>
                  </a:moveTo>
                  <a:cubicBezTo>
                    <a:pt x="11838" y="1"/>
                    <a:pt x="10469" y="397"/>
                    <a:pt x="9020" y="1232"/>
                  </a:cubicBezTo>
                  <a:cubicBezTo>
                    <a:pt x="4038" y="4110"/>
                    <a:pt x="0" y="11107"/>
                    <a:pt x="0" y="16857"/>
                  </a:cubicBezTo>
                  <a:cubicBezTo>
                    <a:pt x="0" y="19717"/>
                    <a:pt x="996" y="21731"/>
                    <a:pt x="2611" y="22680"/>
                  </a:cubicBezTo>
                  <a:lnTo>
                    <a:pt x="2611" y="22683"/>
                  </a:lnTo>
                  <a:lnTo>
                    <a:pt x="2635" y="22697"/>
                  </a:lnTo>
                  <a:cubicBezTo>
                    <a:pt x="2642" y="22697"/>
                    <a:pt x="2645" y="22701"/>
                    <a:pt x="2648" y="22704"/>
                  </a:cubicBezTo>
                  <a:lnTo>
                    <a:pt x="5952" y="24612"/>
                  </a:lnTo>
                  <a:lnTo>
                    <a:pt x="6525" y="23100"/>
                  </a:lnTo>
                  <a:cubicBezTo>
                    <a:pt x="7321" y="22905"/>
                    <a:pt x="8157" y="22567"/>
                    <a:pt x="9020" y="22069"/>
                  </a:cubicBezTo>
                  <a:cubicBezTo>
                    <a:pt x="14003" y="19192"/>
                    <a:pt x="18045" y="12195"/>
                    <a:pt x="18045" y="6441"/>
                  </a:cubicBezTo>
                  <a:cubicBezTo>
                    <a:pt x="18045" y="5448"/>
                    <a:pt x="17922" y="4564"/>
                    <a:pt x="17696" y="3782"/>
                  </a:cubicBezTo>
                  <a:lnTo>
                    <a:pt x="18713" y="2513"/>
                  </a:lnTo>
                  <a:lnTo>
                    <a:pt x="15406" y="605"/>
                  </a:lnTo>
                  <a:cubicBezTo>
                    <a:pt x="15403" y="602"/>
                    <a:pt x="15400" y="598"/>
                    <a:pt x="15396" y="598"/>
                  </a:cubicBezTo>
                  <a:lnTo>
                    <a:pt x="15369" y="584"/>
                  </a:lnTo>
                  <a:cubicBezTo>
                    <a:pt x="14693" y="200"/>
                    <a:pt x="13911" y="1"/>
                    <a:pt x="130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4"/>
            <p:cNvSpPr/>
            <p:nvPr/>
          </p:nvSpPr>
          <p:spPr>
            <a:xfrm>
              <a:off x="5557944" y="938100"/>
              <a:ext cx="234062" cy="335391"/>
            </a:xfrm>
            <a:custGeom>
              <a:avLst/>
              <a:gdLst/>
              <a:ahLst/>
              <a:cxnLst/>
              <a:rect l="l" t="t" r="r" b="b"/>
              <a:pathLst>
                <a:path w="5322" h="7626" extrusionOk="0">
                  <a:moveTo>
                    <a:pt x="1510" y="1"/>
                  </a:moveTo>
                  <a:cubicBezTo>
                    <a:pt x="1425" y="1"/>
                    <a:pt x="1360" y="69"/>
                    <a:pt x="1360" y="151"/>
                  </a:cubicBezTo>
                  <a:cubicBezTo>
                    <a:pt x="1360" y="233"/>
                    <a:pt x="1425" y="301"/>
                    <a:pt x="1510" y="301"/>
                  </a:cubicBezTo>
                  <a:cubicBezTo>
                    <a:pt x="3444" y="301"/>
                    <a:pt x="5021" y="1874"/>
                    <a:pt x="5021" y="3813"/>
                  </a:cubicBezTo>
                  <a:cubicBezTo>
                    <a:pt x="5021" y="5751"/>
                    <a:pt x="3444" y="7325"/>
                    <a:pt x="1510" y="7325"/>
                  </a:cubicBezTo>
                  <a:cubicBezTo>
                    <a:pt x="1066" y="7325"/>
                    <a:pt x="632" y="7246"/>
                    <a:pt x="226" y="7082"/>
                  </a:cubicBezTo>
                  <a:cubicBezTo>
                    <a:pt x="209" y="7076"/>
                    <a:pt x="191" y="7073"/>
                    <a:pt x="174" y="7073"/>
                  </a:cubicBezTo>
                  <a:cubicBezTo>
                    <a:pt x="113" y="7073"/>
                    <a:pt x="56" y="7109"/>
                    <a:pt x="32" y="7168"/>
                  </a:cubicBezTo>
                  <a:cubicBezTo>
                    <a:pt x="1" y="7246"/>
                    <a:pt x="39" y="7332"/>
                    <a:pt x="117" y="7362"/>
                  </a:cubicBezTo>
                  <a:cubicBezTo>
                    <a:pt x="561" y="7537"/>
                    <a:pt x="1028" y="7625"/>
                    <a:pt x="1510" y="7625"/>
                  </a:cubicBezTo>
                  <a:cubicBezTo>
                    <a:pt x="3612" y="7625"/>
                    <a:pt x="5322" y="5915"/>
                    <a:pt x="5322" y="3813"/>
                  </a:cubicBezTo>
                  <a:cubicBezTo>
                    <a:pt x="5322" y="1710"/>
                    <a:pt x="3612" y="1"/>
                    <a:pt x="15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4"/>
            <p:cNvSpPr/>
            <p:nvPr/>
          </p:nvSpPr>
          <p:spPr>
            <a:xfrm>
              <a:off x="5298161" y="1252241"/>
              <a:ext cx="793619" cy="1024822"/>
            </a:xfrm>
            <a:custGeom>
              <a:avLst/>
              <a:gdLst/>
              <a:ahLst/>
              <a:cxnLst/>
              <a:rect l="l" t="t" r="r" b="b"/>
              <a:pathLst>
                <a:path w="18045" h="23302" extrusionOk="0">
                  <a:moveTo>
                    <a:pt x="13052" y="1"/>
                  </a:moveTo>
                  <a:cubicBezTo>
                    <a:pt x="11838" y="1"/>
                    <a:pt x="10469" y="397"/>
                    <a:pt x="9021" y="1233"/>
                  </a:cubicBezTo>
                  <a:cubicBezTo>
                    <a:pt x="4038" y="4110"/>
                    <a:pt x="0" y="11107"/>
                    <a:pt x="0" y="16861"/>
                  </a:cubicBezTo>
                  <a:cubicBezTo>
                    <a:pt x="0" y="20941"/>
                    <a:pt x="2032" y="23302"/>
                    <a:pt x="4992" y="23302"/>
                  </a:cubicBezTo>
                  <a:cubicBezTo>
                    <a:pt x="6204" y="23302"/>
                    <a:pt x="7573" y="22905"/>
                    <a:pt x="9021" y="22069"/>
                  </a:cubicBezTo>
                  <a:cubicBezTo>
                    <a:pt x="14004" y="19193"/>
                    <a:pt x="18045" y="12196"/>
                    <a:pt x="18045" y="6441"/>
                  </a:cubicBezTo>
                  <a:cubicBezTo>
                    <a:pt x="18045" y="2360"/>
                    <a:pt x="16012" y="1"/>
                    <a:pt x="130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4"/>
            <p:cNvSpPr/>
            <p:nvPr/>
          </p:nvSpPr>
          <p:spPr>
            <a:xfrm>
              <a:off x="5406657" y="1360781"/>
              <a:ext cx="576578" cy="807781"/>
            </a:xfrm>
            <a:custGeom>
              <a:avLst/>
              <a:gdLst/>
              <a:ahLst/>
              <a:cxnLst/>
              <a:rect l="l" t="t" r="r" b="b"/>
              <a:pathLst>
                <a:path w="13110" h="18367" extrusionOk="0">
                  <a:moveTo>
                    <a:pt x="10584" y="1"/>
                  </a:moveTo>
                  <a:cubicBezTo>
                    <a:pt x="9779" y="1"/>
                    <a:pt x="8809" y="311"/>
                    <a:pt x="7790" y="902"/>
                  </a:cubicBezTo>
                  <a:cubicBezTo>
                    <a:pt x="3567" y="3339"/>
                    <a:pt x="1" y="9520"/>
                    <a:pt x="1" y="14393"/>
                  </a:cubicBezTo>
                  <a:cubicBezTo>
                    <a:pt x="1" y="15131"/>
                    <a:pt x="96" y="16475"/>
                    <a:pt x="707" y="17396"/>
                  </a:cubicBezTo>
                  <a:cubicBezTo>
                    <a:pt x="1083" y="17960"/>
                    <a:pt x="1656" y="18366"/>
                    <a:pt x="2527" y="18366"/>
                  </a:cubicBezTo>
                  <a:cubicBezTo>
                    <a:pt x="3332" y="18366"/>
                    <a:pt x="4298" y="18052"/>
                    <a:pt x="5322" y="17465"/>
                  </a:cubicBezTo>
                  <a:cubicBezTo>
                    <a:pt x="9543" y="15025"/>
                    <a:pt x="13110" y="8847"/>
                    <a:pt x="13110" y="3973"/>
                  </a:cubicBezTo>
                  <a:cubicBezTo>
                    <a:pt x="13110" y="2806"/>
                    <a:pt x="12875" y="123"/>
                    <a:pt x="10731" y="4"/>
                  </a:cubicBezTo>
                  <a:cubicBezTo>
                    <a:pt x="10684" y="1"/>
                    <a:pt x="10636" y="1"/>
                    <a:pt x="105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4"/>
            <p:cNvSpPr/>
            <p:nvPr/>
          </p:nvSpPr>
          <p:spPr>
            <a:xfrm>
              <a:off x="5406657" y="1360781"/>
              <a:ext cx="503043" cy="765296"/>
            </a:xfrm>
            <a:custGeom>
              <a:avLst/>
              <a:gdLst/>
              <a:ahLst/>
              <a:cxnLst/>
              <a:rect l="l" t="t" r="r" b="b"/>
              <a:pathLst>
                <a:path w="11438" h="17401" extrusionOk="0">
                  <a:moveTo>
                    <a:pt x="10584" y="1"/>
                  </a:moveTo>
                  <a:cubicBezTo>
                    <a:pt x="9779" y="1"/>
                    <a:pt x="8809" y="311"/>
                    <a:pt x="7790" y="902"/>
                  </a:cubicBezTo>
                  <a:cubicBezTo>
                    <a:pt x="3567" y="3339"/>
                    <a:pt x="1" y="9520"/>
                    <a:pt x="1" y="14393"/>
                  </a:cubicBezTo>
                  <a:cubicBezTo>
                    <a:pt x="1" y="15131"/>
                    <a:pt x="96" y="16475"/>
                    <a:pt x="707" y="17396"/>
                  </a:cubicBezTo>
                  <a:cubicBezTo>
                    <a:pt x="755" y="17400"/>
                    <a:pt x="803" y="17400"/>
                    <a:pt x="854" y="17400"/>
                  </a:cubicBezTo>
                  <a:cubicBezTo>
                    <a:pt x="1663" y="17400"/>
                    <a:pt x="2629" y="17089"/>
                    <a:pt x="3649" y="16499"/>
                  </a:cubicBezTo>
                  <a:cubicBezTo>
                    <a:pt x="7871" y="14062"/>
                    <a:pt x="11438" y="7885"/>
                    <a:pt x="11438" y="3011"/>
                  </a:cubicBezTo>
                  <a:cubicBezTo>
                    <a:pt x="11438" y="2270"/>
                    <a:pt x="11345" y="925"/>
                    <a:pt x="10731" y="4"/>
                  </a:cubicBezTo>
                  <a:cubicBezTo>
                    <a:pt x="10684" y="1"/>
                    <a:pt x="10636" y="1"/>
                    <a:pt x="105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4"/>
            <p:cNvSpPr/>
            <p:nvPr/>
          </p:nvSpPr>
          <p:spPr>
            <a:xfrm>
              <a:off x="5558912" y="1656671"/>
              <a:ext cx="84661" cy="105992"/>
            </a:xfrm>
            <a:custGeom>
              <a:avLst/>
              <a:gdLst/>
              <a:ahLst/>
              <a:cxnLst/>
              <a:rect l="l" t="t" r="r" b="b"/>
              <a:pathLst>
                <a:path w="1925" h="2410" extrusionOk="0">
                  <a:moveTo>
                    <a:pt x="260" y="1"/>
                  </a:moveTo>
                  <a:cubicBezTo>
                    <a:pt x="137" y="1"/>
                    <a:pt x="0" y="284"/>
                    <a:pt x="71" y="423"/>
                  </a:cubicBezTo>
                  <a:lnTo>
                    <a:pt x="1099" y="2409"/>
                  </a:lnTo>
                  <a:lnTo>
                    <a:pt x="1924" y="884"/>
                  </a:lnTo>
                  <a:lnTo>
                    <a:pt x="297" y="10"/>
                  </a:lnTo>
                  <a:cubicBezTo>
                    <a:pt x="285" y="4"/>
                    <a:pt x="272" y="1"/>
                    <a:pt x="26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4"/>
            <p:cNvSpPr/>
            <p:nvPr/>
          </p:nvSpPr>
          <p:spPr>
            <a:xfrm>
              <a:off x="5631829" y="1724178"/>
              <a:ext cx="84837" cy="105992"/>
            </a:xfrm>
            <a:custGeom>
              <a:avLst/>
              <a:gdLst/>
              <a:ahLst/>
              <a:cxnLst/>
              <a:rect l="l" t="t" r="r" b="b"/>
              <a:pathLst>
                <a:path w="1929" h="2410" extrusionOk="0">
                  <a:moveTo>
                    <a:pt x="830" y="0"/>
                  </a:moveTo>
                  <a:lnTo>
                    <a:pt x="0" y="1526"/>
                  </a:lnTo>
                  <a:lnTo>
                    <a:pt x="1628" y="2400"/>
                  </a:lnTo>
                  <a:cubicBezTo>
                    <a:pt x="1640" y="2406"/>
                    <a:pt x="1653" y="2409"/>
                    <a:pt x="1665" y="2409"/>
                  </a:cubicBezTo>
                  <a:cubicBezTo>
                    <a:pt x="1788" y="2409"/>
                    <a:pt x="1928" y="2126"/>
                    <a:pt x="1854" y="1986"/>
                  </a:cubicBezTo>
                  <a:lnTo>
                    <a:pt x="8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4"/>
            <p:cNvSpPr/>
            <p:nvPr/>
          </p:nvSpPr>
          <p:spPr>
            <a:xfrm>
              <a:off x="5605397" y="1510089"/>
              <a:ext cx="67905" cy="221175"/>
            </a:xfrm>
            <a:custGeom>
              <a:avLst/>
              <a:gdLst/>
              <a:ahLst/>
              <a:cxnLst/>
              <a:rect l="l" t="t" r="r" b="b"/>
              <a:pathLst>
                <a:path w="1544" h="5029" extrusionOk="0">
                  <a:moveTo>
                    <a:pt x="1100" y="1"/>
                  </a:moveTo>
                  <a:cubicBezTo>
                    <a:pt x="991" y="1"/>
                    <a:pt x="847" y="151"/>
                    <a:pt x="806" y="383"/>
                  </a:cubicBezTo>
                  <a:lnTo>
                    <a:pt x="1" y="5029"/>
                  </a:lnTo>
                  <a:lnTo>
                    <a:pt x="1" y="5029"/>
                  </a:lnTo>
                  <a:lnTo>
                    <a:pt x="1543" y="4250"/>
                  </a:lnTo>
                  <a:lnTo>
                    <a:pt x="1226" y="172"/>
                  </a:lnTo>
                  <a:cubicBezTo>
                    <a:pt x="1216" y="53"/>
                    <a:pt x="1164" y="1"/>
                    <a:pt x="11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4"/>
            <p:cNvSpPr/>
            <p:nvPr/>
          </p:nvSpPr>
          <p:spPr>
            <a:xfrm>
              <a:off x="5602099" y="1755535"/>
              <a:ext cx="68037" cy="221175"/>
            </a:xfrm>
            <a:custGeom>
              <a:avLst/>
              <a:gdLst/>
              <a:ahLst/>
              <a:cxnLst/>
              <a:rect l="l" t="t" r="r" b="b"/>
              <a:pathLst>
                <a:path w="1547" h="5029" extrusionOk="0">
                  <a:moveTo>
                    <a:pt x="1547" y="1"/>
                  </a:moveTo>
                  <a:lnTo>
                    <a:pt x="0" y="779"/>
                  </a:lnTo>
                  <a:lnTo>
                    <a:pt x="318" y="4857"/>
                  </a:lnTo>
                  <a:cubicBezTo>
                    <a:pt x="328" y="4976"/>
                    <a:pt x="380" y="5029"/>
                    <a:pt x="443" y="5029"/>
                  </a:cubicBezTo>
                  <a:cubicBezTo>
                    <a:pt x="552" y="5029"/>
                    <a:pt x="697" y="4878"/>
                    <a:pt x="738" y="4646"/>
                  </a:cubicBezTo>
                  <a:lnTo>
                    <a:pt x="154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4"/>
            <p:cNvSpPr/>
            <p:nvPr/>
          </p:nvSpPr>
          <p:spPr>
            <a:xfrm>
              <a:off x="5478870" y="1702717"/>
              <a:ext cx="142055" cy="129433"/>
            </a:xfrm>
            <a:custGeom>
              <a:avLst/>
              <a:gdLst/>
              <a:ahLst/>
              <a:cxnLst/>
              <a:rect l="l" t="t" r="r" b="b"/>
              <a:pathLst>
                <a:path w="3230" h="2943" extrusionOk="0">
                  <a:moveTo>
                    <a:pt x="3229" y="1"/>
                  </a:moveTo>
                  <a:lnTo>
                    <a:pt x="256" y="2318"/>
                  </a:lnTo>
                  <a:cubicBezTo>
                    <a:pt x="36" y="2490"/>
                    <a:pt x="0" y="2943"/>
                    <a:pt x="191" y="2943"/>
                  </a:cubicBezTo>
                  <a:cubicBezTo>
                    <a:pt x="200" y="2943"/>
                    <a:pt x="211" y="2941"/>
                    <a:pt x="222" y="2939"/>
                  </a:cubicBezTo>
                  <a:lnTo>
                    <a:pt x="3103" y="2301"/>
                  </a:lnTo>
                  <a:lnTo>
                    <a:pt x="32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4"/>
            <p:cNvSpPr/>
            <p:nvPr/>
          </p:nvSpPr>
          <p:spPr>
            <a:xfrm>
              <a:off x="5654478" y="1654648"/>
              <a:ext cx="142187" cy="129477"/>
            </a:xfrm>
            <a:custGeom>
              <a:avLst/>
              <a:gdLst/>
              <a:ahLst/>
              <a:cxnLst/>
              <a:rect l="l" t="t" r="r" b="b"/>
              <a:pathLst>
                <a:path w="3233" h="2944" extrusionOk="0">
                  <a:moveTo>
                    <a:pt x="3039" y="1"/>
                  </a:moveTo>
                  <a:cubicBezTo>
                    <a:pt x="3029" y="1"/>
                    <a:pt x="3018" y="2"/>
                    <a:pt x="3007" y="4"/>
                  </a:cubicBezTo>
                  <a:lnTo>
                    <a:pt x="131" y="643"/>
                  </a:lnTo>
                  <a:lnTo>
                    <a:pt x="0" y="2943"/>
                  </a:lnTo>
                  <a:lnTo>
                    <a:pt x="2974" y="626"/>
                  </a:lnTo>
                  <a:cubicBezTo>
                    <a:pt x="3197" y="454"/>
                    <a:pt x="3233" y="1"/>
                    <a:pt x="303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4"/>
            <p:cNvSpPr/>
            <p:nvPr/>
          </p:nvSpPr>
          <p:spPr>
            <a:xfrm>
              <a:off x="5488633" y="1811520"/>
              <a:ext cx="92226" cy="20451"/>
            </a:xfrm>
            <a:custGeom>
              <a:avLst/>
              <a:gdLst/>
              <a:ahLst/>
              <a:cxnLst/>
              <a:rect l="l" t="t" r="r" b="b"/>
              <a:pathLst>
                <a:path w="2097" h="465" extrusionOk="0">
                  <a:moveTo>
                    <a:pt x="2096" y="0"/>
                  </a:moveTo>
                  <a:lnTo>
                    <a:pt x="0" y="465"/>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4"/>
            <p:cNvSpPr/>
            <p:nvPr/>
          </p:nvSpPr>
          <p:spPr>
            <a:xfrm>
              <a:off x="5587102" y="1666478"/>
              <a:ext cx="101198" cy="153842"/>
            </a:xfrm>
            <a:custGeom>
              <a:avLst/>
              <a:gdLst/>
              <a:ahLst/>
              <a:cxnLst/>
              <a:rect l="l" t="t" r="r" b="b"/>
              <a:pathLst>
                <a:path w="2301" h="3498" extrusionOk="0">
                  <a:moveTo>
                    <a:pt x="1594" y="1"/>
                  </a:moveTo>
                  <a:cubicBezTo>
                    <a:pt x="1486" y="1"/>
                    <a:pt x="1367" y="31"/>
                    <a:pt x="1242" y="94"/>
                  </a:cubicBezTo>
                  <a:cubicBezTo>
                    <a:pt x="631" y="404"/>
                    <a:pt x="92" y="1394"/>
                    <a:pt x="42" y="2309"/>
                  </a:cubicBezTo>
                  <a:cubicBezTo>
                    <a:pt x="0" y="3038"/>
                    <a:pt x="280" y="3498"/>
                    <a:pt x="706" y="3498"/>
                  </a:cubicBezTo>
                  <a:cubicBezTo>
                    <a:pt x="815" y="3498"/>
                    <a:pt x="933" y="3468"/>
                    <a:pt x="1058" y="3405"/>
                  </a:cubicBezTo>
                  <a:cubicBezTo>
                    <a:pt x="1672" y="3094"/>
                    <a:pt x="2208" y="2104"/>
                    <a:pt x="2260" y="1189"/>
                  </a:cubicBezTo>
                  <a:cubicBezTo>
                    <a:pt x="2300" y="461"/>
                    <a:pt x="2020" y="1"/>
                    <a:pt x="15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4"/>
            <p:cNvSpPr/>
            <p:nvPr/>
          </p:nvSpPr>
          <p:spPr>
            <a:xfrm>
              <a:off x="5587102" y="1666478"/>
              <a:ext cx="101198" cy="153842"/>
            </a:xfrm>
            <a:custGeom>
              <a:avLst/>
              <a:gdLst/>
              <a:ahLst/>
              <a:cxnLst/>
              <a:rect l="l" t="t" r="r" b="b"/>
              <a:pathLst>
                <a:path w="2301" h="3498" extrusionOk="0">
                  <a:moveTo>
                    <a:pt x="1594" y="1"/>
                  </a:moveTo>
                  <a:cubicBezTo>
                    <a:pt x="1486" y="1"/>
                    <a:pt x="1367" y="31"/>
                    <a:pt x="1242" y="94"/>
                  </a:cubicBezTo>
                  <a:cubicBezTo>
                    <a:pt x="631" y="404"/>
                    <a:pt x="92" y="1394"/>
                    <a:pt x="42" y="2309"/>
                  </a:cubicBezTo>
                  <a:cubicBezTo>
                    <a:pt x="0" y="3038"/>
                    <a:pt x="280" y="3498"/>
                    <a:pt x="706" y="3498"/>
                  </a:cubicBezTo>
                  <a:cubicBezTo>
                    <a:pt x="815" y="3498"/>
                    <a:pt x="933" y="3468"/>
                    <a:pt x="1058" y="3405"/>
                  </a:cubicBezTo>
                  <a:cubicBezTo>
                    <a:pt x="1672" y="3094"/>
                    <a:pt x="2208" y="2104"/>
                    <a:pt x="2260" y="1189"/>
                  </a:cubicBezTo>
                  <a:cubicBezTo>
                    <a:pt x="2300" y="461"/>
                    <a:pt x="2020" y="1"/>
                    <a:pt x="159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4"/>
            <p:cNvSpPr/>
            <p:nvPr/>
          </p:nvSpPr>
          <p:spPr>
            <a:xfrm>
              <a:off x="5605089" y="1693789"/>
              <a:ext cx="65354" cy="99219"/>
            </a:xfrm>
            <a:custGeom>
              <a:avLst/>
              <a:gdLst/>
              <a:ahLst/>
              <a:cxnLst/>
              <a:rect l="l" t="t" r="r" b="b"/>
              <a:pathLst>
                <a:path w="1486" h="2256" extrusionOk="0">
                  <a:moveTo>
                    <a:pt x="1030" y="1"/>
                  </a:moveTo>
                  <a:cubicBezTo>
                    <a:pt x="959" y="1"/>
                    <a:pt x="883" y="20"/>
                    <a:pt x="803" y="60"/>
                  </a:cubicBezTo>
                  <a:cubicBezTo>
                    <a:pt x="407" y="261"/>
                    <a:pt x="58" y="900"/>
                    <a:pt x="25" y="1490"/>
                  </a:cubicBezTo>
                  <a:cubicBezTo>
                    <a:pt x="0" y="1961"/>
                    <a:pt x="182" y="2256"/>
                    <a:pt x="457" y="2256"/>
                  </a:cubicBezTo>
                  <a:cubicBezTo>
                    <a:pt x="527" y="2256"/>
                    <a:pt x="603" y="2237"/>
                    <a:pt x="683" y="2197"/>
                  </a:cubicBezTo>
                  <a:cubicBezTo>
                    <a:pt x="1079" y="1995"/>
                    <a:pt x="1424" y="1357"/>
                    <a:pt x="1458" y="766"/>
                  </a:cubicBezTo>
                  <a:cubicBezTo>
                    <a:pt x="1485" y="296"/>
                    <a:pt x="1304" y="1"/>
                    <a:pt x="10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4"/>
            <p:cNvSpPr/>
            <p:nvPr/>
          </p:nvSpPr>
          <p:spPr>
            <a:xfrm>
              <a:off x="5537098" y="1189087"/>
              <a:ext cx="168619" cy="114084"/>
            </a:xfrm>
            <a:custGeom>
              <a:avLst/>
              <a:gdLst/>
              <a:ahLst/>
              <a:cxnLst/>
              <a:rect l="l" t="t" r="r" b="b"/>
              <a:pathLst>
                <a:path w="3834" h="2594" extrusionOk="0">
                  <a:moveTo>
                    <a:pt x="1917" y="1"/>
                  </a:moveTo>
                  <a:cubicBezTo>
                    <a:pt x="1602" y="1"/>
                    <a:pt x="1287" y="46"/>
                    <a:pt x="1004" y="137"/>
                  </a:cubicBezTo>
                  <a:lnTo>
                    <a:pt x="28" y="137"/>
                  </a:lnTo>
                  <a:lnTo>
                    <a:pt x="28" y="1437"/>
                  </a:lnTo>
                  <a:lnTo>
                    <a:pt x="35" y="1437"/>
                  </a:lnTo>
                  <a:cubicBezTo>
                    <a:pt x="1" y="1737"/>
                    <a:pt x="185" y="2044"/>
                    <a:pt x="581" y="2276"/>
                  </a:cubicBezTo>
                  <a:cubicBezTo>
                    <a:pt x="949" y="2488"/>
                    <a:pt x="1433" y="2594"/>
                    <a:pt x="1917" y="2594"/>
                  </a:cubicBezTo>
                  <a:cubicBezTo>
                    <a:pt x="2401" y="2594"/>
                    <a:pt x="2885" y="2488"/>
                    <a:pt x="3253" y="2276"/>
                  </a:cubicBezTo>
                  <a:cubicBezTo>
                    <a:pt x="3652" y="2044"/>
                    <a:pt x="3833" y="1737"/>
                    <a:pt x="3803" y="1437"/>
                  </a:cubicBezTo>
                  <a:lnTo>
                    <a:pt x="3810" y="1437"/>
                  </a:lnTo>
                  <a:lnTo>
                    <a:pt x="3810" y="137"/>
                  </a:lnTo>
                  <a:lnTo>
                    <a:pt x="2830" y="137"/>
                  </a:lnTo>
                  <a:cubicBezTo>
                    <a:pt x="2547" y="46"/>
                    <a:pt x="2232" y="1"/>
                    <a:pt x="19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4"/>
            <p:cNvSpPr/>
            <p:nvPr/>
          </p:nvSpPr>
          <p:spPr>
            <a:xfrm>
              <a:off x="5537098" y="1189087"/>
              <a:ext cx="168619" cy="114084"/>
            </a:xfrm>
            <a:custGeom>
              <a:avLst/>
              <a:gdLst/>
              <a:ahLst/>
              <a:cxnLst/>
              <a:rect l="l" t="t" r="r" b="b"/>
              <a:pathLst>
                <a:path w="3834" h="2594" extrusionOk="0">
                  <a:moveTo>
                    <a:pt x="1917" y="1"/>
                  </a:moveTo>
                  <a:cubicBezTo>
                    <a:pt x="1602" y="1"/>
                    <a:pt x="1287" y="46"/>
                    <a:pt x="1004" y="137"/>
                  </a:cubicBezTo>
                  <a:lnTo>
                    <a:pt x="28" y="137"/>
                  </a:lnTo>
                  <a:lnTo>
                    <a:pt x="28" y="1437"/>
                  </a:lnTo>
                  <a:lnTo>
                    <a:pt x="35" y="1437"/>
                  </a:lnTo>
                  <a:cubicBezTo>
                    <a:pt x="1" y="1737"/>
                    <a:pt x="185" y="2044"/>
                    <a:pt x="581" y="2276"/>
                  </a:cubicBezTo>
                  <a:cubicBezTo>
                    <a:pt x="949" y="2488"/>
                    <a:pt x="1433" y="2594"/>
                    <a:pt x="1917" y="2594"/>
                  </a:cubicBezTo>
                  <a:cubicBezTo>
                    <a:pt x="2401" y="2594"/>
                    <a:pt x="2885" y="2488"/>
                    <a:pt x="3253" y="2276"/>
                  </a:cubicBezTo>
                  <a:cubicBezTo>
                    <a:pt x="3652" y="2044"/>
                    <a:pt x="3833" y="1737"/>
                    <a:pt x="3803" y="1437"/>
                  </a:cubicBezTo>
                  <a:lnTo>
                    <a:pt x="3810" y="1437"/>
                  </a:lnTo>
                  <a:lnTo>
                    <a:pt x="3810" y="137"/>
                  </a:lnTo>
                  <a:lnTo>
                    <a:pt x="2830" y="137"/>
                  </a:lnTo>
                  <a:cubicBezTo>
                    <a:pt x="2547" y="46"/>
                    <a:pt x="2232" y="1"/>
                    <a:pt x="19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4"/>
            <p:cNvSpPr/>
            <p:nvPr/>
          </p:nvSpPr>
          <p:spPr>
            <a:xfrm>
              <a:off x="5530193" y="1147044"/>
              <a:ext cx="182561" cy="96052"/>
            </a:xfrm>
            <a:custGeom>
              <a:avLst/>
              <a:gdLst/>
              <a:ahLst/>
              <a:cxnLst/>
              <a:rect l="l" t="t" r="r" b="b"/>
              <a:pathLst>
                <a:path w="4151" h="2184" extrusionOk="0">
                  <a:moveTo>
                    <a:pt x="2074" y="1"/>
                  </a:moveTo>
                  <a:cubicBezTo>
                    <a:pt x="1590" y="1"/>
                    <a:pt x="1106" y="108"/>
                    <a:pt x="738" y="321"/>
                  </a:cubicBezTo>
                  <a:cubicBezTo>
                    <a:pt x="0" y="748"/>
                    <a:pt x="0" y="1438"/>
                    <a:pt x="738" y="1864"/>
                  </a:cubicBezTo>
                  <a:cubicBezTo>
                    <a:pt x="1106" y="2077"/>
                    <a:pt x="1590" y="2184"/>
                    <a:pt x="2074" y="2184"/>
                  </a:cubicBezTo>
                  <a:cubicBezTo>
                    <a:pt x="2558" y="2184"/>
                    <a:pt x="3042" y="2077"/>
                    <a:pt x="3410" y="1864"/>
                  </a:cubicBezTo>
                  <a:cubicBezTo>
                    <a:pt x="4151" y="1438"/>
                    <a:pt x="4151" y="748"/>
                    <a:pt x="3410" y="321"/>
                  </a:cubicBezTo>
                  <a:cubicBezTo>
                    <a:pt x="3042" y="108"/>
                    <a:pt x="2558" y="1"/>
                    <a:pt x="2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4"/>
            <p:cNvSpPr/>
            <p:nvPr/>
          </p:nvSpPr>
          <p:spPr>
            <a:xfrm>
              <a:off x="5506357" y="1127473"/>
              <a:ext cx="235997" cy="115579"/>
            </a:xfrm>
            <a:custGeom>
              <a:avLst/>
              <a:gdLst/>
              <a:ahLst/>
              <a:cxnLst/>
              <a:rect l="l" t="t" r="r" b="b"/>
              <a:pathLst>
                <a:path w="5366" h="2628" extrusionOk="0">
                  <a:moveTo>
                    <a:pt x="2682" y="0"/>
                  </a:moveTo>
                  <a:cubicBezTo>
                    <a:pt x="2241" y="0"/>
                    <a:pt x="1800" y="63"/>
                    <a:pt x="1402" y="189"/>
                  </a:cubicBezTo>
                  <a:lnTo>
                    <a:pt x="34" y="189"/>
                  </a:lnTo>
                  <a:lnTo>
                    <a:pt x="34" y="1009"/>
                  </a:lnTo>
                  <a:lnTo>
                    <a:pt x="41" y="1009"/>
                  </a:lnTo>
                  <a:cubicBezTo>
                    <a:pt x="0" y="1429"/>
                    <a:pt x="252" y="1859"/>
                    <a:pt x="809" y="2182"/>
                  </a:cubicBezTo>
                  <a:cubicBezTo>
                    <a:pt x="1326" y="2479"/>
                    <a:pt x="2003" y="2628"/>
                    <a:pt x="2681" y="2628"/>
                  </a:cubicBezTo>
                  <a:cubicBezTo>
                    <a:pt x="3358" y="2628"/>
                    <a:pt x="4036" y="2479"/>
                    <a:pt x="4553" y="2182"/>
                  </a:cubicBezTo>
                  <a:cubicBezTo>
                    <a:pt x="5109" y="1859"/>
                    <a:pt x="5365" y="1429"/>
                    <a:pt x="5321" y="1009"/>
                  </a:cubicBezTo>
                  <a:lnTo>
                    <a:pt x="5328" y="1009"/>
                  </a:lnTo>
                  <a:lnTo>
                    <a:pt x="5328" y="189"/>
                  </a:lnTo>
                  <a:lnTo>
                    <a:pt x="3959" y="189"/>
                  </a:lnTo>
                  <a:cubicBezTo>
                    <a:pt x="3563" y="63"/>
                    <a:pt x="3123" y="0"/>
                    <a:pt x="26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4"/>
            <p:cNvSpPr/>
            <p:nvPr/>
          </p:nvSpPr>
          <p:spPr>
            <a:xfrm>
              <a:off x="5496418" y="1068585"/>
              <a:ext cx="255700" cy="134403"/>
            </a:xfrm>
            <a:custGeom>
              <a:avLst/>
              <a:gdLst/>
              <a:ahLst/>
              <a:cxnLst/>
              <a:rect l="l" t="t" r="r" b="b"/>
              <a:pathLst>
                <a:path w="5814" h="3056" extrusionOk="0">
                  <a:moveTo>
                    <a:pt x="2907" y="1"/>
                  </a:moveTo>
                  <a:cubicBezTo>
                    <a:pt x="2229" y="1"/>
                    <a:pt x="1552" y="149"/>
                    <a:pt x="1035" y="446"/>
                  </a:cubicBezTo>
                  <a:cubicBezTo>
                    <a:pt x="1" y="1043"/>
                    <a:pt x="1" y="2013"/>
                    <a:pt x="1035" y="2610"/>
                  </a:cubicBezTo>
                  <a:cubicBezTo>
                    <a:pt x="1552" y="2907"/>
                    <a:pt x="2229" y="3056"/>
                    <a:pt x="2907" y="3056"/>
                  </a:cubicBezTo>
                  <a:cubicBezTo>
                    <a:pt x="3584" y="3056"/>
                    <a:pt x="4262" y="2907"/>
                    <a:pt x="4779" y="2610"/>
                  </a:cubicBezTo>
                  <a:cubicBezTo>
                    <a:pt x="5813" y="2013"/>
                    <a:pt x="5813" y="1043"/>
                    <a:pt x="4779" y="446"/>
                  </a:cubicBezTo>
                  <a:cubicBezTo>
                    <a:pt x="4262" y="149"/>
                    <a:pt x="3584" y="1"/>
                    <a:pt x="29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4"/>
            <p:cNvSpPr/>
            <p:nvPr/>
          </p:nvSpPr>
          <p:spPr>
            <a:xfrm>
              <a:off x="5456661" y="938100"/>
              <a:ext cx="174293" cy="324265"/>
            </a:xfrm>
            <a:custGeom>
              <a:avLst/>
              <a:gdLst/>
              <a:ahLst/>
              <a:cxnLst/>
              <a:rect l="l" t="t" r="r" b="b"/>
              <a:pathLst>
                <a:path w="3963" h="7373" extrusionOk="0">
                  <a:moveTo>
                    <a:pt x="3813" y="1"/>
                  </a:moveTo>
                  <a:cubicBezTo>
                    <a:pt x="1710" y="1"/>
                    <a:pt x="1" y="1710"/>
                    <a:pt x="1" y="3813"/>
                  </a:cubicBezTo>
                  <a:cubicBezTo>
                    <a:pt x="1" y="5393"/>
                    <a:pt x="949" y="6786"/>
                    <a:pt x="2420" y="7362"/>
                  </a:cubicBezTo>
                  <a:cubicBezTo>
                    <a:pt x="2437" y="7369"/>
                    <a:pt x="2455" y="7373"/>
                    <a:pt x="2475" y="7373"/>
                  </a:cubicBezTo>
                  <a:cubicBezTo>
                    <a:pt x="2532" y="7373"/>
                    <a:pt x="2591" y="7339"/>
                    <a:pt x="2614" y="7277"/>
                  </a:cubicBezTo>
                  <a:cubicBezTo>
                    <a:pt x="2642" y="7202"/>
                    <a:pt x="2605" y="7113"/>
                    <a:pt x="2529" y="7082"/>
                  </a:cubicBezTo>
                  <a:cubicBezTo>
                    <a:pt x="1174" y="6554"/>
                    <a:pt x="297" y="5267"/>
                    <a:pt x="297" y="3813"/>
                  </a:cubicBezTo>
                  <a:cubicBezTo>
                    <a:pt x="297" y="1874"/>
                    <a:pt x="1874" y="301"/>
                    <a:pt x="3813" y="301"/>
                  </a:cubicBezTo>
                  <a:cubicBezTo>
                    <a:pt x="3895" y="301"/>
                    <a:pt x="3963" y="233"/>
                    <a:pt x="3963" y="151"/>
                  </a:cubicBezTo>
                  <a:cubicBezTo>
                    <a:pt x="3963" y="69"/>
                    <a:pt x="3895" y="1"/>
                    <a:pt x="3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4"/>
            <p:cNvSpPr/>
            <p:nvPr/>
          </p:nvSpPr>
          <p:spPr>
            <a:xfrm>
              <a:off x="6666920" y="1243059"/>
              <a:ext cx="461922" cy="349025"/>
            </a:xfrm>
            <a:custGeom>
              <a:avLst/>
              <a:gdLst/>
              <a:ahLst/>
              <a:cxnLst/>
              <a:rect l="l" t="t" r="r" b="b"/>
              <a:pathLst>
                <a:path w="10503" h="7936" extrusionOk="0">
                  <a:moveTo>
                    <a:pt x="4865" y="0"/>
                  </a:moveTo>
                  <a:cubicBezTo>
                    <a:pt x="4595" y="0"/>
                    <a:pt x="4290" y="88"/>
                    <a:pt x="3967" y="275"/>
                  </a:cubicBezTo>
                  <a:cubicBezTo>
                    <a:pt x="2857" y="916"/>
                    <a:pt x="1956" y="2476"/>
                    <a:pt x="1956" y="3759"/>
                  </a:cubicBezTo>
                  <a:lnTo>
                    <a:pt x="1956" y="4479"/>
                  </a:lnTo>
                  <a:cubicBezTo>
                    <a:pt x="1956" y="4811"/>
                    <a:pt x="2018" y="5090"/>
                    <a:pt x="2127" y="5312"/>
                  </a:cubicBezTo>
                  <a:lnTo>
                    <a:pt x="745" y="6111"/>
                  </a:lnTo>
                  <a:cubicBezTo>
                    <a:pt x="335" y="6350"/>
                    <a:pt x="1" y="6927"/>
                    <a:pt x="1" y="7404"/>
                  </a:cubicBezTo>
                  <a:cubicBezTo>
                    <a:pt x="1" y="7741"/>
                    <a:pt x="169" y="7935"/>
                    <a:pt x="413" y="7935"/>
                  </a:cubicBezTo>
                  <a:cubicBezTo>
                    <a:pt x="513" y="7935"/>
                    <a:pt x="626" y="7903"/>
                    <a:pt x="745" y="7834"/>
                  </a:cubicBezTo>
                  <a:lnTo>
                    <a:pt x="9758" y="2630"/>
                  </a:lnTo>
                  <a:cubicBezTo>
                    <a:pt x="10168" y="2394"/>
                    <a:pt x="10503" y="1814"/>
                    <a:pt x="10503" y="1339"/>
                  </a:cubicBezTo>
                  <a:cubicBezTo>
                    <a:pt x="10503" y="1003"/>
                    <a:pt x="10334" y="807"/>
                    <a:pt x="10090" y="807"/>
                  </a:cubicBezTo>
                  <a:cubicBezTo>
                    <a:pt x="9990" y="807"/>
                    <a:pt x="9877" y="840"/>
                    <a:pt x="9758" y="909"/>
                  </a:cubicBezTo>
                  <a:lnTo>
                    <a:pt x="8093" y="1869"/>
                  </a:lnTo>
                  <a:cubicBezTo>
                    <a:pt x="8104" y="1793"/>
                    <a:pt x="8110" y="1722"/>
                    <a:pt x="8110" y="1650"/>
                  </a:cubicBezTo>
                  <a:lnTo>
                    <a:pt x="8110" y="1166"/>
                  </a:lnTo>
                  <a:cubicBezTo>
                    <a:pt x="8110" y="558"/>
                    <a:pt x="7806" y="206"/>
                    <a:pt x="7365" y="206"/>
                  </a:cubicBezTo>
                  <a:cubicBezTo>
                    <a:pt x="7185" y="206"/>
                    <a:pt x="6981" y="266"/>
                    <a:pt x="6765" y="391"/>
                  </a:cubicBezTo>
                  <a:cubicBezTo>
                    <a:pt x="6465" y="565"/>
                    <a:pt x="6188" y="838"/>
                    <a:pt x="5963" y="1162"/>
                  </a:cubicBezTo>
                  <a:cubicBezTo>
                    <a:pt x="5879" y="422"/>
                    <a:pt x="5455" y="0"/>
                    <a:pt x="48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4"/>
            <p:cNvSpPr/>
            <p:nvPr/>
          </p:nvSpPr>
          <p:spPr>
            <a:xfrm>
              <a:off x="6721754" y="3218930"/>
              <a:ext cx="554171" cy="168504"/>
            </a:xfrm>
            <a:custGeom>
              <a:avLst/>
              <a:gdLst/>
              <a:ahLst/>
              <a:cxnLst/>
              <a:rect l="l" t="t" r="r" b="b"/>
              <a:pathLst>
                <a:path w="12530" h="3834" extrusionOk="0">
                  <a:moveTo>
                    <a:pt x="11055" y="1"/>
                  </a:moveTo>
                  <a:lnTo>
                    <a:pt x="0" y="2980"/>
                  </a:lnTo>
                  <a:lnTo>
                    <a:pt x="1471" y="3833"/>
                  </a:lnTo>
                  <a:lnTo>
                    <a:pt x="12529" y="854"/>
                  </a:lnTo>
                  <a:lnTo>
                    <a:pt x="110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4"/>
            <p:cNvSpPr/>
            <p:nvPr/>
          </p:nvSpPr>
          <p:spPr>
            <a:xfrm>
              <a:off x="5636182" y="1566734"/>
              <a:ext cx="100846" cy="167696"/>
            </a:xfrm>
            <a:custGeom>
              <a:avLst/>
              <a:gdLst/>
              <a:ahLst/>
              <a:cxnLst/>
              <a:rect l="l" t="t" r="r" b="b"/>
              <a:pathLst>
                <a:path w="2293" h="3813" extrusionOk="0">
                  <a:moveTo>
                    <a:pt x="2150" y="0"/>
                  </a:moveTo>
                  <a:cubicBezTo>
                    <a:pt x="2108" y="0"/>
                    <a:pt x="2057" y="31"/>
                    <a:pt x="2007" y="103"/>
                  </a:cubicBezTo>
                  <a:lnTo>
                    <a:pt x="0" y="2983"/>
                  </a:lnTo>
                  <a:lnTo>
                    <a:pt x="772" y="3813"/>
                  </a:lnTo>
                  <a:lnTo>
                    <a:pt x="2215" y="328"/>
                  </a:lnTo>
                  <a:cubicBezTo>
                    <a:pt x="2292" y="142"/>
                    <a:pt x="2241" y="0"/>
                    <a:pt x="215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4"/>
            <p:cNvSpPr/>
            <p:nvPr/>
          </p:nvSpPr>
          <p:spPr>
            <a:xfrm>
              <a:off x="5538373" y="1752413"/>
              <a:ext cx="100846" cy="167652"/>
            </a:xfrm>
            <a:custGeom>
              <a:avLst/>
              <a:gdLst/>
              <a:ahLst/>
              <a:cxnLst/>
              <a:rect l="l" t="t" r="r" b="b"/>
              <a:pathLst>
                <a:path w="2293" h="3812" extrusionOk="0">
                  <a:moveTo>
                    <a:pt x="1521" y="0"/>
                  </a:moveTo>
                  <a:lnTo>
                    <a:pt x="77" y="3481"/>
                  </a:lnTo>
                  <a:cubicBezTo>
                    <a:pt x="1" y="3669"/>
                    <a:pt x="52" y="3811"/>
                    <a:pt x="142" y="3811"/>
                  </a:cubicBezTo>
                  <a:cubicBezTo>
                    <a:pt x="184" y="3811"/>
                    <a:pt x="235" y="3780"/>
                    <a:pt x="285" y="3707"/>
                  </a:cubicBezTo>
                  <a:lnTo>
                    <a:pt x="2292" y="829"/>
                  </a:lnTo>
                  <a:lnTo>
                    <a:pt x="152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24"/>
          <p:cNvGrpSpPr/>
          <p:nvPr/>
        </p:nvGrpSpPr>
        <p:grpSpPr>
          <a:xfrm>
            <a:off x="5436096" y="1371170"/>
            <a:ext cx="790685" cy="1839751"/>
            <a:chOff x="4593707" y="2226241"/>
            <a:chExt cx="711368" cy="1655196"/>
          </a:xfrm>
        </p:grpSpPr>
        <p:sp>
          <p:nvSpPr>
            <p:cNvPr id="454" name="Google Shape;454;p24"/>
            <p:cNvSpPr/>
            <p:nvPr/>
          </p:nvSpPr>
          <p:spPr>
            <a:xfrm>
              <a:off x="4593707" y="3585540"/>
              <a:ext cx="681250" cy="295897"/>
            </a:xfrm>
            <a:custGeom>
              <a:avLst/>
              <a:gdLst/>
              <a:ahLst/>
              <a:cxnLst/>
              <a:rect l="l" t="t" r="r" b="b"/>
              <a:pathLst>
                <a:path w="15490" h="6728" extrusionOk="0">
                  <a:moveTo>
                    <a:pt x="7746" y="1"/>
                  </a:moveTo>
                  <a:cubicBezTo>
                    <a:pt x="5941" y="1"/>
                    <a:pt x="4134" y="328"/>
                    <a:pt x="2755" y="984"/>
                  </a:cubicBezTo>
                  <a:cubicBezTo>
                    <a:pt x="1" y="2298"/>
                    <a:pt x="1" y="4427"/>
                    <a:pt x="2755" y="5742"/>
                  </a:cubicBezTo>
                  <a:cubicBezTo>
                    <a:pt x="4134" y="6399"/>
                    <a:pt x="5941" y="6727"/>
                    <a:pt x="7746" y="6727"/>
                  </a:cubicBezTo>
                  <a:cubicBezTo>
                    <a:pt x="9552" y="6727"/>
                    <a:pt x="11358" y="6399"/>
                    <a:pt x="12735" y="5742"/>
                  </a:cubicBezTo>
                  <a:cubicBezTo>
                    <a:pt x="15489" y="4427"/>
                    <a:pt x="15489" y="2298"/>
                    <a:pt x="12735" y="984"/>
                  </a:cubicBezTo>
                  <a:cubicBezTo>
                    <a:pt x="11358" y="328"/>
                    <a:pt x="9552" y="1"/>
                    <a:pt x="7746"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4"/>
            <p:cNvSpPr/>
            <p:nvPr/>
          </p:nvSpPr>
          <p:spPr>
            <a:xfrm>
              <a:off x="4723093" y="2551245"/>
              <a:ext cx="42837" cy="166156"/>
            </a:xfrm>
            <a:custGeom>
              <a:avLst/>
              <a:gdLst/>
              <a:ahLst/>
              <a:cxnLst/>
              <a:rect l="l" t="t" r="r" b="b"/>
              <a:pathLst>
                <a:path w="974" h="3778" extrusionOk="0">
                  <a:moveTo>
                    <a:pt x="974" y="0"/>
                  </a:moveTo>
                  <a:cubicBezTo>
                    <a:pt x="510" y="0"/>
                    <a:pt x="93" y="416"/>
                    <a:pt x="93" y="1618"/>
                  </a:cubicBezTo>
                  <a:cubicBezTo>
                    <a:pt x="93" y="2815"/>
                    <a:pt x="1" y="3778"/>
                    <a:pt x="735" y="3778"/>
                  </a:cubicBezTo>
                  <a:lnTo>
                    <a:pt x="974" y="0"/>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4"/>
            <p:cNvSpPr/>
            <p:nvPr/>
          </p:nvSpPr>
          <p:spPr>
            <a:xfrm>
              <a:off x="4727051" y="2553048"/>
              <a:ext cx="28367" cy="160923"/>
            </a:xfrm>
            <a:custGeom>
              <a:avLst/>
              <a:gdLst/>
              <a:ahLst/>
              <a:cxnLst/>
              <a:rect l="l" t="t" r="r" b="b"/>
              <a:pathLst>
                <a:path w="645" h="3659" extrusionOk="0">
                  <a:moveTo>
                    <a:pt x="645" y="0"/>
                  </a:moveTo>
                  <a:cubicBezTo>
                    <a:pt x="287" y="130"/>
                    <a:pt x="3" y="587"/>
                    <a:pt x="3" y="1577"/>
                  </a:cubicBezTo>
                  <a:cubicBezTo>
                    <a:pt x="3" y="1819"/>
                    <a:pt x="0" y="2054"/>
                    <a:pt x="0" y="2270"/>
                  </a:cubicBezTo>
                  <a:cubicBezTo>
                    <a:pt x="0" y="2946"/>
                    <a:pt x="37" y="3467"/>
                    <a:pt x="341" y="3658"/>
                  </a:cubicBezTo>
                  <a:cubicBezTo>
                    <a:pt x="440" y="3331"/>
                    <a:pt x="542" y="2993"/>
                    <a:pt x="645" y="2662"/>
                  </a:cubicBezTo>
                  <a:lnTo>
                    <a:pt x="6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4"/>
            <p:cNvSpPr/>
            <p:nvPr/>
          </p:nvSpPr>
          <p:spPr>
            <a:xfrm>
              <a:off x="4755374" y="2503352"/>
              <a:ext cx="262737" cy="436853"/>
            </a:xfrm>
            <a:custGeom>
              <a:avLst/>
              <a:gdLst/>
              <a:ahLst/>
              <a:cxnLst/>
              <a:rect l="l" t="t" r="r" b="b"/>
              <a:pathLst>
                <a:path w="5974" h="9933" extrusionOk="0">
                  <a:moveTo>
                    <a:pt x="103" y="1"/>
                  </a:moveTo>
                  <a:cubicBezTo>
                    <a:pt x="48" y="1"/>
                    <a:pt x="1" y="45"/>
                    <a:pt x="1" y="103"/>
                  </a:cubicBezTo>
                  <a:lnTo>
                    <a:pt x="1" y="9830"/>
                  </a:lnTo>
                  <a:cubicBezTo>
                    <a:pt x="1" y="9887"/>
                    <a:pt x="48" y="9932"/>
                    <a:pt x="103" y="9932"/>
                  </a:cubicBezTo>
                  <a:lnTo>
                    <a:pt x="5871" y="9932"/>
                  </a:lnTo>
                  <a:cubicBezTo>
                    <a:pt x="5930" y="9932"/>
                    <a:pt x="5974" y="9887"/>
                    <a:pt x="5974" y="9830"/>
                  </a:cubicBezTo>
                  <a:lnTo>
                    <a:pt x="5974" y="103"/>
                  </a:lnTo>
                  <a:cubicBezTo>
                    <a:pt x="5974" y="45"/>
                    <a:pt x="5930" y="1"/>
                    <a:pt x="58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4"/>
            <p:cNvSpPr/>
            <p:nvPr/>
          </p:nvSpPr>
          <p:spPr>
            <a:xfrm>
              <a:off x="5043435" y="2527496"/>
              <a:ext cx="112633" cy="162770"/>
            </a:xfrm>
            <a:custGeom>
              <a:avLst/>
              <a:gdLst/>
              <a:ahLst/>
              <a:cxnLst/>
              <a:rect l="l" t="t" r="r" b="b"/>
              <a:pathLst>
                <a:path w="2561" h="3701" extrusionOk="0">
                  <a:moveTo>
                    <a:pt x="0" y="0"/>
                  </a:moveTo>
                  <a:lnTo>
                    <a:pt x="0" y="3700"/>
                  </a:lnTo>
                  <a:lnTo>
                    <a:pt x="2560" y="3700"/>
                  </a:lnTo>
                  <a:lnTo>
                    <a:pt x="1809" y="953"/>
                  </a:lnTo>
                  <a:cubicBezTo>
                    <a:pt x="1659" y="389"/>
                    <a:pt x="1147" y="0"/>
                    <a:pt x="567"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4718168" y="2536952"/>
              <a:ext cx="182869" cy="280153"/>
            </a:xfrm>
            <a:custGeom>
              <a:avLst/>
              <a:gdLst/>
              <a:ahLst/>
              <a:cxnLst/>
              <a:rect l="l" t="t" r="r" b="b"/>
              <a:pathLst>
                <a:path w="4158" h="6370" extrusionOk="0">
                  <a:moveTo>
                    <a:pt x="2953" y="1"/>
                  </a:moveTo>
                  <a:cubicBezTo>
                    <a:pt x="2403" y="62"/>
                    <a:pt x="1857" y="130"/>
                    <a:pt x="1400" y="1359"/>
                  </a:cubicBezTo>
                  <a:cubicBezTo>
                    <a:pt x="1052" y="2294"/>
                    <a:pt x="386" y="4533"/>
                    <a:pt x="92" y="5540"/>
                  </a:cubicBezTo>
                  <a:cubicBezTo>
                    <a:pt x="1" y="5851"/>
                    <a:pt x="116" y="6182"/>
                    <a:pt x="379" y="6369"/>
                  </a:cubicBezTo>
                  <a:lnTo>
                    <a:pt x="1772" y="5462"/>
                  </a:lnTo>
                  <a:cubicBezTo>
                    <a:pt x="2212" y="4427"/>
                    <a:pt x="2895" y="2854"/>
                    <a:pt x="2895" y="2854"/>
                  </a:cubicBezTo>
                  <a:lnTo>
                    <a:pt x="3188" y="3516"/>
                  </a:lnTo>
                  <a:cubicBezTo>
                    <a:pt x="3188" y="3516"/>
                    <a:pt x="4007" y="2800"/>
                    <a:pt x="4059" y="1899"/>
                  </a:cubicBezTo>
                  <a:cubicBezTo>
                    <a:pt x="4158" y="202"/>
                    <a:pt x="2953" y="1"/>
                    <a:pt x="295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4848609" y="2226241"/>
              <a:ext cx="263308" cy="247256"/>
            </a:xfrm>
            <a:custGeom>
              <a:avLst/>
              <a:gdLst/>
              <a:ahLst/>
              <a:cxnLst/>
              <a:rect l="l" t="t" r="r" b="b"/>
              <a:pathLst>
                <a:path w="5987" h="5622" extrusionOk="0">
                  <a:moveTo>
                    <a:pt x="2994" y="1"/>
                  </a:moveTo>
                  <a:cubicBezTo>
                    <a:pt x="1342" y="1"/>
                    <a:pt x="1" y="1339"/>
                    <a:pt x="1" y="2991"/>
                  </a:cubicBezTo>
                  <a:cubicBezTo>
                    <a:pt x="1" y="4445"/>
                    <a:pt x="1181" y="5622"/>
                    <a:pt x="2632" y="5622"/>
                  </a:cubicBezTo>
                  <a:lnTo>
                    <a:pt x="3355" y="5622"/>
                  </a:lnTo>
                  <a:cubicBezTo>
                    <a:pt x="4809" y="5622"/>
                    <a:pt x="5987" y="4445"/>
                    <a:pt x="5987" y="2991"/>
                  </a:cubicBezTo>
                  <a:cubicBezTo>
                    <a:pt x="5987" y="1339"/>
                    <a:pt x="4645" y="1"/>
                    <a:pt x="29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4642832" y="3508093"/>
              <a:ext cx="178471" cy="183397"/>
            </a:xfrm>
            <a:custGeom>
              <a:avLst/>
              <a:gdLst/>
              <a:ahLst/>
              <a:cxnLst/>
              <a:rect l="l" t="t" r="r" b="b"/>
              <a:pathLst>
                <a:path w="4058" h="4170" extrusionOk="0">
                  <a:moveTo>
                    <a:pt x="934" y="1"/>
                  </a:moveTo>
                  <a:cubicBezTo>
                    <a:pt x="761" y="1"/>
                    <a:pt x="629" y="239"/>
                    <a:pt x="454" y="434"/>
                  </a:cubicBezTo>
                  <a:cubicBezTo>
                    <a:pt x="310" y="598"/>
                    <a:pt x="82" y="857"/>
                    <a:pt x="48" y="1045"/>
                  </a:cubicBezTo>
                  <a:cubicBezTo>
                    <a:pt x="0" y="1322"/>
                    <a:pt x="249" y="1755"/>
                    <a:pt x="523" y="1994"/>
                  </a:cubicBezTo>
                  <a:cubicBezTo>
                    <a:pt x="799" y="2236"/>
                    <a:pt x="1120" y="2407"/>
                    <a:pt x="1219" y="2932"/>
                  </a:cubicBezTo>
                  <a:cubicBezTo>
                    <a:pt x="1321" y="3458"/>
                    <a:pt x="1522" y="3769"/>
                    <a:pt x="2068" y="4004"/>
                  </a:cubicBezTo>
                  <a:cubicBezTo>
                    <a:pt x="2340" y="4122"/>
                    <a:pt x="2652" y="4169"/>
                    <a:pt x="2939" y="4169"/>
                  </a:cubicBezTo>
                  <a:cubicBezTo>
                    <a:pt x="3283" y="4169"/>
                    <a:pt x="3588" y="4101"/>
                    <a:pt x="3738" y="4004"/>
                  </a:cubicBezTo>
                  <a:cubicBezTo>
                    <a:pt x="4058" y="3796"/>
                    <a:pt x="3765" y="3571"/>
                    <a:pt x="3314" y="2926"/>
                  </a:cubicBezTo>
                  <a:cubicBezTo>
                    <a:pt x="2727" y="2086"/>
                    <a:pt x="2270" y="1486"/>
                    <a:pt x="2270" y="700"/>
                  </a:cubicBezTo>
                  <a:lnTo>
                    <a:pt x="1038" y="28"/>
                  </a:lnTo>
                  <a:cubicBezTo>
                    <a:pt x="1001" y="9"/>
                    <a:pt x="967" y="1"/>
                    <a:pt x="9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4678675" y="3478979"/>
              <a:ext cx="90863" cy="77713"/>
            </a:xfrm>
            <a:custGeom>
              <a:avLst/>
              <a:gdLst/>
              <a:ahLst/>
              <a:cxnLst/>
              <a:rect l="l" t="t" r="r" b="b"/>
              <a:pathLst>
                <a:path w="2066" h="1767" extrusionOk="0">
                  <a:moveTo>
                    <a:pt x="694" y="1"/>
                  </a:moveTo>
                  <a:lnTo>
                    <a:pt x="209" y="707"/>
                  </a:lnTo>
                  <a:cubicBezTo>
                    <a:pt x="1" y="1014"/>
                    <a:pt x="66" y="1441"/>
                    <a:pt x="373" y="1649"/>
                  </a:cubicBezTo>
                  <a:cubicBezTo>
                    <a:pt x="379" y="1653"/>
                    <a:pt x="383" y="1656"/>
                    <a:pt x="390" y="1659"/>
                  </a:cubicBezTo>
                  <a:cubicBezTo>
                    <a:pt x="502" y="1732"/>
                    <a:pt x="628" y="1766"/>
                    <a:pt x="755" y="1766"/>
                  </a:cubicBezTo>
                  <a:cubicBezTo>
                    <a:pt x="960" y="1766"/>
                    <a:pt x="1166" y="1677"/>
                    <a:pt x="1311" y="1516"/>
                  </a:cubicBezTo>
                  <a:lnTo>
                    <a:pt x="2066" y="697"/>
                  </a:lnTo>
                  <a:lnTo>
                    <a:pt x="694"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4"/>
            <p:cNvSpPr/>
            <p:nvPr/>
          </p:nvSpPr>
          <p:spPr>
            <a:xfrm>
              <a:off x="4704050" y="2876469"/>
              <a:ext cx="411785" cy="652399"/>
            </a:xfrm>
            <a:custGeom>
              <a:avLst/>
              <a:gdLst/>
              <a:ahLst/>
              <a:cxnLst/>
              <a:rect l="l" t="t" r="r" b="b"/>
              <a:pathLst>
                <a:path w="9363" h="14834" extrusionOk="0">
                  <a:moveTo>
                    <a:pt x="4929" y="1"/>
                  </a:moveTo>
                  <a:lnTo>
                    <a:pt x="5090" y="7055"/>
                  </a:lnTo>
                  <a:cubicBezTo>
                    <a:pt x="5090" y="7055"/>
                    <a:pt x="3315" y="8291"/>
                    <a:pt x="2817" y="9096"/>
                  </a:cubicBezTo>
                  <a:cubicBezTo>
                    <a:pt x="2315" y="9906"/>
                    <a:pt x="1" y="13838"/>
                    <a:pt x="1" y="13838"/>
                  </a:cubicBezTo>
                  <a:cubicBezTo>
                    <a:pt x="155" y="14766"/>
                    <a:pt x="1113" y="14834"/>
                    <a:pt x="1113" y="14834"/>
                  </a:cubicBezTo>
                  <a:cubicBezTo>
                    <a:pt x="1113" y="14834"/>
                    <a:pt x="6755" y="9339"/>
                    <a:pt x="6953" y="9005"/>
                  </a:cubicBezTo>
                  <a:cubicBezTo>
                    <a:pt x="7147" y="8670"/>
                    <a:pt x="7704" y="7806"/>
                    <a:pt x="8321" y="6192"/>
                  </a:cubicBezTo>
                  <a:cubicBezTo>
                    <a:pt x="8976" y="4468"/>
                    <a:pt x="9362" y="1789"/>
                    <a:pt x="9332" y="888"/>
                  </a:cubicBezTo>
                  <a:lnTo>
                    <a:pt x="49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4"/>
            <p:cNvSpPr/>
            <p:nvPr/>
          </p:nvSpPr>
          <p:spPr>
            <a:xfrm>
              <a:off x="5026767" y="3628199"/>
              <a:ext cx="69840" cy="88444"/>
            </a:xfrm>
            <a:custGeom>
              <a:avLst/>
              <a:gdLst/>
              <a:ahLst/>
              <a:cxnLst/>
              <a:rect l="l" t="t" r="r" b="b"/>
              <a:pathLst>
                <a:path w="1588" h="2011" extrusionOk="0">
                  <a:moveTo>
                    <a:pt x="1192" y="1"/>
                  </a:moveTo>
                  <a:lnTo>
                    <a:pt x="0" y="273"/>
                  </a:lnTo>
                  <a:lnTo>
                    <a:pt x="393" y="2011"/>
                  </a:lnTo>
                  <a:lnTo>
                    <a:pt x="1588" y="1737"/>
                  </a:lnTo>
                  <a:lnTo>
                    <a:pt x="1192" y="1"/>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4822793" y="2872115"/>
              <a:ext cx="268410" cy="785087"/>
            </a:xfrm>
            <a:custGeom>
              <a:avLst/>
              <a:gdLst/>
              <a:ahLst/>
              <a:cxnLst/>
              <a:rect l="l" t="t" r="r" b="b"/>
              <a:pathLst>
                <a:path w="6103" h="17851" extrusionOk="0">
                  <a:moveTo>
                    <a:pt x="5588" y="1"/>
                  </a:moveTo>
                  <a:lnTo>
                    <a:pt x="509" y="199"/>
                  </a:lnTo>
                  <a:cubicBezTo>
                    <a:pt x="335" y="622"/>
                    <a:pt x="0" y="1390"/>
                    <a:pt x="86" y="2605"/>
                  </a:cubicBezTo>
                  <a:cubicBezTo>
                    <a:pt x="253" y="5083"/>
                    <a:pt x="2601" y="9513"/>
                    <a:pt x="2601" y="9513"/>
                  </a:cubicBezTo>
                  <a:cubicBezTo>
                    <a:pt x="2574" y="9851"/>
                    <a:pt x="2431" y="11264"/>
                    <a:pt x="2751" y="12516"/>
                  </a:cubicBezTo>
                  <a:cubicBezTo>
                    <a:pt x="3260" y="14493"/>
                    <a:pt x="4638" y="17837"/>
                    <a:pt x="4638" y="17837"/>
                  </a:cubicBezTo>
                  <a:cubicBezTo>
                    <a:pt x="4638" y="17837"/>
                    <a:pt x="4733" y="17851"/>
                    <a:pt x="4874" y="17851"/>
                  </a:cubicBezTo>
                  <a:cubicBezTo>
                    <a:pt x="5162" y="17851"/>
                    <a:pt x="5644" y="17796"/>
                    <a:pt x="5932" y="17462"/>
                  </a:cubicBezTo>
                  <a:cubicBezTo>
                    <a:pt x="5932" y="17462"/>
                    <a:pt x="5167" y="10670"/>
                    <a:pt x="4959" y="8929"/>
                  </a:cubicBezTo>
                  <a:cubicBezTo>
                    <a:pt x="4737" y="7045"/>
                    <a:pt x="4167" y="3608"/>
                    <a:pt x="4167" y="3608"/>
                  </a:cubicBezTo>
                  <a:cubicBezTo>
                    <a:pt x="4167" y="3608"/>
                    <a:pt x="4564" y="3247"/>
                    <a:pt x="5191" y="2380"/>
                  </a:cubicBezTo>
                  <a:cubicBezTo>
                    <a:pt x="6103" y="1121"/>
                    <a:pt x="5963" y="1"/>
                    <a:pt x="59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5032177" y="3671255"/>
              <a:ext cx="183748" cy="131632"/>
            </a:xfrm>
            <a:custGeom>
              <a:avLst/>
              <a:gdLst/>
              <a:ahLst/>
              <a:cxnLst/>
              <a:rect l="l" t="t" r="r" b="b"/>
              <a:pathLst>
                <a:path w="4178" h="2993" extrusionOk="0">
                  <a:moveTo>
                    <a:pt x="1290" y="0"/>
                  </a:moveTo>
                  <a:lnTo>
                    <a:pt x="1331" y="172"/>
                  </a:lnTo>
                  <a:cubicBezTo>
                    <a:pt x="1430" y="506"/>
                    <a:pt x="1055" y="553"/>
                    <a:pt x="854" y="561"/>
                  </a:cubicBezTo>
                  <a:cubicBezTo>
                    <a:pt x="836" y="561"/>
                    <a:pt x="819" y="562"/>
                    <a:pt x="801" y="562"/>
                  </a:cubicBezTo>
                  <a:cubicBezTo>
                    <a:pt x="535" y="562"/>
                    <a:pt x="229" y="474"/>
                    <a:pt x="127" y="400"/>
                  </a:cubicBezTo>
                  <a:cubicBezTo>
                    <a:pt x="127" y="400"/>
                    <a:pt x="107" y="298"/>
                    <a:pt x="99" y="271"/>
                  </a:cubicBezTo>
                  <a:cubicBezTo>
                    <a:pt x="99" y="271"/>
                    <a:pt x="98" y="271"/>
                    <a:pt x="97" y="271"/>
                  </a:cubicBezTo>
                  <a:cubicBezTo>
                    <a:pt x="20" y="271"/>
                    <a:pt x="14" y="514"/>
                    <a:pt x="7" y="738"/>
                  </a:cubicBezTo>
                  <a:cubicBezTo>
                    <a:pt x="0" y="980"/>
                    <a:pt x="11" y="1263"/>
                    <a:pt x="82" y="1380"/>
                  </a:cubicBezTo>
                  <a:cubicBezTo>
                    <a:pt x="212" y="1588"/>
                    <a:pt x="594" y="1731"/>
                    <a:pt x="782" y="1892"/>
                  </a:cubicBezTo>
                  <a:cubicBezTo>
                    <a:pt x="973" y="2056"/>
                    <a:pt x="1144" y="2431"/>
                    <a:pt x="1383" y="2656"/>
                  </a:cubicBezTo>
                  <a:cubicBezTo>
                    <a:pt x="1605" y="2866"/>
                    <a:pt x="2291" y="2992"/>
                    <a:pt x="2727" y="2992"/>
                  </a:cubicBezTo>
                  <a:cubicBezTo>
                    <a:pt x="2759" y="2992"/>
                    <a:pt x="2790" y="2992"/>
                    <a:pt x="2819" y="2990"/>
                  </a:cubicBezTo>
                  <a:cubicBezTo>
                    <a:pt x="3676" y="2943"/>
                    <a:pt x="4178" y="2421"/>
                    <a:pt x="3834" y="2164"/>
                  </a:cubicBezTo>
                  <a:cubicBezTo>
                    <a:pt x="3571" y="1974"/>
                    <a:pt x="3065" y="1725"/>
                    <a:pt x="2485" y="1301"/>
                  </a:cubicBezTo>
                  <a:cubicBezTo>
                    <a:pt x="1953" y="912"/>
                    <a:pt x="1417" y="25"/>
                    <a:pt x="1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5006053" y="2995212"/>
              <a:ext cx="49741" cy="218888"/>
            </a:xfrm>
            <a:custGeom>
              <a:avLst/>
              <a:gdLst/>
              <a:ahLst/>
              <a:cxnLst/>
              <a:rect l="l" t="t" r="r" b="b"/>
              <a:pathLst>
                <a:path w="1131" h="4977" extrusionOk="0">
                  <a:moveTo>
                    <a:pt x="1131" y="1"/>
                  </a:moveTo>
                  <a:lnTo>
                    <a:pt x="1131" y="1"/>
                  </a:lnTo>
                  <a:cubicBezTo>
                    <a:pt x="819" y="352"/>
                    <a:pt x="0" y="809"/>
                    <a:pt x="0" y="809"/>
                  </a:cubicBezTo>
                  <a:cubicBezTo>
                    <a:pt x="137" y="1370"/>
                    <a:pt x="642" y="4977"/>
                    <a:pt x="642" y="4977"/>
                  </a:cubicBezTo>
                  <a:lnTo>
                    <a:pt x="356" y="967"/>
                  </a:lnTo>
                  <a:cubicBezTo>
                    <a:pt x="762" y="537"/>
                    <a:pt x="1130" y="1"/>
                    <a:pt x="11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4899492" y="3208817"/>
              <a:ext cx="37735" cy="155249"/>
            </a:xfrm>
            <a:custGeom>
              <a:avLst/>
              <a:gdLst/>
              <a:ahLst/>
              <a:cxnLst/>
              <a:rect l="l" t="t" r="r" b="b"/>
              <a:pathLst>
                <a:path w="858" h="3530" extrusionOk="0">
                  <a:moveTo>
                    <a:pt x="0" y="0"/>
                  </a:moveTo>
                  <a:lnTo>
                    <a:pt x="0" y="0"/>
                  </a:lnTo>
                  <a:cubicBezTo>
                    <a:pt x="167" y="960"/>
                    <a:pt x="629" y="1966"/>
                    <a:pt x="629" y="1966"/>
                  </a:cubicBezTo>
                  <a:cubicBezTo>
                    <a:pt x="468" y="2557"/>
                    <a:pt x="485" y="3529"/>
                    <a:pt x="485" y="3529"/>
                  </a:cubicBezTo>
                  <a:lnTo>
                    <a:pt x="805" y="3250"/>
                  </a:lnTo>
                  <a:cubicBezTo>
                    <a:pt x="796" y="3014"/>
                    <a:pt x="857" y="1857"/>
                    <a:pt x="857" y="1857"/>
                  </a:cubicBezTo>
                  <a:cubicBezTo>
                    <a:pt x="611" y="1519"/>
                    <a:pt x="0" y="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4"/>
            <p:cNvSpPr/>
            <p:nvPr/>
          </p:nvSpPr>
          <p:spPr>
            <a:xfrm>
              <a:off x="4834360" y="2521515"/>
              <a:ext cx="285826" cy="437865"/>
            </a:xfrm>
            <a:custGeom>
              <a:avLst/>
              <a:gdLst/>
              <a:ahLst/>
              <a:cxnLst/>
              <a:rect l="l" t="t" r="r" b="b"/>
              <a:pathLst>
                <a:path w="6499" h="9956" extrusionOk="0">
                  <a:moveTo>
                    <a:pt x="4178" y="0"/>
                  </a:moveTo>
                  <a:lnTo>
                    <a:pt x="2102" y="62"/>
                  </a:lnTo>
                  <a:cubicBezTo>
                    <a:pt x="2102" y="62"/>
                    <a:pt x="522" y="256"/>
                    <a:pt x="311" y="352"/>
                  </a:cubicBezTo>
                  <a:cubicBezTo>
                    <a:pt x="1362" y="1417"/>
                    <a:pt x="546" y="3867"/>
                    <a:pt x="546" y="3867"/>
                  </a:cubicBezTo>
                  <a:lnTo>
                    <a:pt x="1426" y="6304"/>
                  </a:lnTo>
                  <a:cubicBezTo>
                    <a:pt x="809" y="7291"/>
                    <a:pt x="273" y="7911"/>
                    <a:pt x="0" y="8844"/>
                  </a:cubicBezTo>
                  <a:cubicBezTo>
                    <a:pt x="292" y="9184"/>
                    <a:pt x="1510" y="9955"/>
                    <a:pt x="3166" y="9955"/>
                  </a:cubicBezTo>
                  <a:cubicBezTo>
                    <a:pt x="4120" y="9955"/>
                    <a:pt x="5218" y="9700"/>
                    <a:pt x="6369" y="8959"/>
                  </a:cubicBezTo>
                  <a:cubicBezTo>
                    <a:pt x="6369" y="8959"/>
                    <a:pt x="6185" y="7188"/>
                    <a:pt x="5918" y="5846"/>
                  </a:cubicBezTo>
                  <a:cubicBezTo>
                    <a:pt x="6375" y="3673"/>
                    <a:pt x="6498" y="2908"/>
                    <a:pt x="6369" y="2400"/>
                  </a:cubicBezTo>
                  <a:cubicBezTo>
                    <a:pt x="5997" y="969"/>
                    <a:pt x="5150" y="51"/>
                    <a:pt x="41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4"/>
            <p:cNvSpPr/>
            <p:nvPr/>
          </p:nvSpPr>
          <p:spPr>
            <a:xfrm>
              <a:off x="4884320" y="2287020"/>
              <a:ext cx="215414" cy="296865"/>
            </a:xfrm>
            <a:custGeom>
              <a:avLst/>
              <a:gdLst/>
              <a:ahLst/>
              <a:cxnLst/>
              <a:rect l="l" t="t" r="r" b="b"/>
              <a:pathLst>
                <a:path w="4898" h="6750" extrusionOk="0">
                  <a:moveTo>
                    <a:pt x="4192" y="1"/>
                  </a:moveTo>
                  <a:cubicBezTo>
                    <a:pt x="4130" y="547"/>
                    <a:pt x="3779" y="1407"/>
                    <a:pt x="2864" y="1913"/>
                  </a:cubicBezTo>
                  <a:cubicBezTo>
                    <a:pt x="2028" y="2370"/>
                    <a:pt x="1381" y="2390"/>
                    <a:pt x="1275" y="2390"/>
                  </a:cubicBezTo>
                  <a:cubicBezTo>
                    <a:pt x="1265" y="2390"/>
                    <a:pt x="1260" y="2390"/>
                    <a:pt x="1260" y="2390"/>
                  </a:cubicBezTo>
                  <a:cubicBezTo>
                    <a:pt x="1143" y="2149"/>
                    <a:pt x="912" y="2025"/>
                    <a:pt x="687" y="2025"/>
                  </a:cubicBezTo>
                  <a:cubicBezTo>
                    <a:pt x="536" y="2025"/>
                    <a:pt x="388" y="2080"/>
                    <a:pt x="277" y="2192"/>
                  </a:cubicBezTo>
                  <a:cubicBezTo>
                    <a:pt x="0" y="2475"/>
                    <a:pt x="120" y="2998"/>
                    <a:pt x="475" y="3308"/>
                  </a:cubicBezTo>
                  <a:cubicBezTo>
                    <a:pt x="661" y="3471"/>
                    <a:pt x="814" y="3517"/>
                    <a:pt x="927" y="3517"/>
                  </a:cubicBezTo>
                  <a:cubicBezTo>
                    <a:pt x="1076" y="3517"/>
                    <a:pt x="1158" y="3438"/>
                    <a:pt x="1158" y="3438"/>
                  </a:cubicBezTo>
                  <a:lnTo>
                    <a:pt x="1158" y="3438"/>
                  </a:lnTo>
                  <a:lnTo>
                    <a:pt x="1147" y="5386"/>
                  </a:lnTo>
                  <a:cubicBezTo>
                    <a:pt x="1147" y="5386"/>
                    <a:pt x="1618" y="6128"/>
                    <a:pt x="2174" y="6506"/>
                  </a:cubicBezTo>
                  <a:cubicBezTo>
                    <a:pt x="2421" y="6673"/>
                    <a:pt x="2717" y="6749"/>
                    <a:pt x="2976" y="6749"/>
                  </a:cubicBezTo>
                  <a:cubicBezTo>
                    <a:pt x="3306" y="6749"/>
                    <a:pt x="3574" y="6625"/>
                    <a:pt x="3595" y="6407"/>
                  </a:cubicBezTo>
                  <a:cubicBezTo>
                    <a:pt x="3632" y="6018"/>
                    <a:pt x="3034" y="5325"/>
                    <a:pt x="3034" y="5325"/>
                  </a:cubicBezTo>
                  <a:lnTo>
                    <a:pt x="3034" y="4479"/>
                  </a:lnTo>
                  <a:cubicBezTo>
                    <a:pt x="3301" y="4524"/>
                    <a:pt x="3573" y="4564"/>
                    <a:pt x="3796" y="4564"/>
                  </a:cubicBezTo>
                  <a:cubicBezTo>
                    <a:pt x="3933" y="4564"/>
                    <a:pt x="4052" y="4549"/>
                    <a:pt x="4140" y="4510"/>
                  </a:cubicBezTo>
                  <a:cubicBezTo>
                    <a:pt x="4370" y="4411"/>
                    <a:pt x="4827" y="4060"/>
                    <a:pt x="4861" y="2650"/>
                  </a:cubicBezTo>
                  <a:cubicBezTo>
                    <a:pt x="4898" y="980"/>
                    <a:pt x="4506" y="185"/>
                    <a:pt x="4192"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4"/>
            <p:cNvSpPr/>
            <p:nvPr/>
          </p:nvSpPr>
          <p:spPr>
            <a:xfrm>
              <a:off x="5012826" y="2380123"/>
              <a:ext cx="16097" cy="16273"/>
            </a:xfrm>
            <a:custGeom>
              <a:avLst/>
              <a:gdLst/>
              <a:ahLst/>
              <a:cxnLst/>
              <a:rect l="l" t="t" r="r" b="b"/>
              <a:pathLst>
                <a:path w="366" h="370" extrusionOk="0">
                  <a:moveTo>
                    <a:pt x="180" y="0"/>
                  </a:moveTo>
                  <a:cubicBezTo>
                    <a:pt x="178" y="0"/>
                    <a:pt x="176" y="0"/>
                    <a:pt x="174" y="0"/>
                  </a:cubicBezTo>
                  <a:cubicBezTo>
                    <a:pt x="76" y="4"/>
                    <a:pt x="0" y="92"/>
                    <a:pt x="7" y="195"/>
                  </a:cubicBezTo>
                  <a:cubicBezTo>
                    <a:pt x="10" y="292"/>
                    <a:pt x="93" y="369"/>
                    <a:pt x="185" y="369"/>
                  </a:cubicBezTo>
                  <a:cubicBezTo>
                    <a:pt x="187" y="369"/>
                    <a:pt x="189" y="369"/>
                    <a:pt x="191" y="369"/>
                  </a:cubicBezTo>
                  <a:cubicBezTo>
                    <a:pt x="290" y="366"/>
                    <a:pt x="366" y="276"/>
                    <a:pt x="362" y="177"/>
                  </a:cubicBezTo>
                  <a:cubicBezTo>
                    <a:pt x="355" y="77"/>
                    <a:pt x="276" y="0"/>
                    <a:pt x="1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4"/>
            <p:cNvSpPr/>
            <p:nvPr/>
          </p:nvSpPr>
          <p:spPr>
            <a:xfrm>
              <a:off x="5029186" y="2440462"/>
              <a:ext cx="19703" cy="12798"/>
            </a:xfrm>
            <a:custGeom>
              <a:avLst/>
              <a:gdLst/>
              <a:ahLst/>
              <a:cxnLst/>
              <a:rect l="l" t="t" r="r" b="b"/>
              <a:pathLst>
                <a:path w="448" h="291" extrusionOk="0">
                  <a:moveTo>
                    <a:pt x="34" y="0"/>
                  </a:moveTo>
                  <a:cubicBezTo>
                    <a:pt x="0" y="120"/>
                    <a:pt x="65" y="246"/>
                    <a:pt x="181" y="280"/>
                  </a:cubicBezTo>
                  <a:cubicBezTo>
                    <a:pt x="203" y="287"/>
                    <a:pt x="225" y="290"/>
                    <a:pt x="246" y="290"/>
                  </a:cubicBezTo>
                  <a:cubicBezTo>
                    <a:pt x="336" y="290"/>
                    <a:pt x="420" y="230"/>
                    <a:pt x="447" y="133"/>
                  </a:cubicBezTo>
                  <a:lnTo>
                    <a:pt x="34"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4"/>
            <p:cNvSpPr/>
            <p:nvPr/>
          </p:nvSpPr>
          <p:spPr>
            <a:xfrm>
              <a:off x="5076903" y="2348590"/>
              <a:ext cx="18823" cy="15349"/>
            </a:xfrm>
            <a:custGeom>
              <a:avLst/>
              <a:gdLst/>
              <a:ahLst/>
              <a:cxnLst/>
              <a:rect l="l" t="t" r="r" b="b"/>
              <a:pathLst>
                <a:path w="428" h="349" extrusionOk="0">
                  <a:moveTo>
                    <a:pt x="178" y="1"/>
                  </a:moveTo>
                  <a:cubicBezTo>
                    <a:pt x="109" y="1"/>
                    <a:pt x="41" y="35"/>
                    <a:pt x="0" y="100"/>
                  </a:cubicBezTo>
                  <a:lnTo>
                    <a:pt x="359" y="349"/>
                  </a:lnTo>
                  <a:cubicBezTo>
                    <a:pt x="427" y="246"/>
                    <a:pt x="400" y="106"/>
                    <a:pt x="298" y="38"/>
                  </a:cubicBezTo>
                  <a:cubicBezTo>
                    <a:pt x="261" y="13"/>
                    <a:pt x="219"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4"/>
            <p:cNvSpPr/>
            <p:nvPr/>
          </p:nvSpPr>
          <p:spPr>
            <a:xfrm>
              <a:off x="5073297" y="2374406"/>
              <a:ext cx="16097" cy="16273"/>
            </a:xfrm>
            <a:custGeom>
              <a:avLst/>
              <a:gdLst/>
              <a:ahLst/>
              <a:cxnLst/>
              <a:rect l="l" t="t" r="r" b="b"/>
              <a:pathLst>
                <a:path w="366" h="370" extrusionOk="0">
                  <a:moveTo>
                    <a:pt x="177" y="0"/>
                  </a:moveTo>
                  <a:cubicBezTo>
                    <a:pt x="175" y="0"/>
                    <a:pt x="173" y="0"/>
                    <a:pt x="171" y="0"/>
                  </a:cubicBezTo>
                  <a:cubicBezTo>
                    <a:pt x="76" y="8"/>
                    <a:pt x="0" y="93"/>
                    <a:pt x="4" y="195"/>
                  </a:cubicBezTo>
                  <a:cubicBezTo>
                    <a:pt x="11" y="293"/>
                    <a:pt x="86" y="369"/>
                    <a:pt x="179" y="369"/>
                  </a:cubicBezTo>
                  <a:cubicBezTo>
                    <a:pt x="183" y="369"/>
                    <a:pt x="187" y="369"/>
                    <a:pt x="191" y="369"/>
                  </a:cubicBezTo>
                  <a:cubicBezTo>
                    <a:pt x="287" y="365"/>
                    <a:pt x="366" y="280"/>
                    <a:pt x="359" y="178"/>
                  </a:cubicBezTo>
                  <a:cubicBezTo>
                    <a:pt x="355" y="78"/>
                    <a:pt x="273" y="0"/>
                    <a:pt x="1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4"/>
            <p:cNvSpPr/>
            <p:nvPr/>
          </p:nvSpPr>
          <p:spPr>
            <a:xfrm>
              <a:off x="5052275" y="2377704"/>
              <a:ext cx="26036" cy="47015"/>
            </a:xfrm>
            <a:custGeom>
              <a:avLst/>
              <a:gdLst/>
              <a:ahLst/>
              <a:cxnLst/>
              <a:rect l="l" t="t" r="r" b="b"/>
              <a:pathLst>
                <a:path w="592" h="1069" extrusionOk="0">
                  <a:moveTo>
                    <a:pt x="1" y="0"/>
                  </a:moveTo>
                  <a:lnTo>
                    <a:pt x="28" y="1069"/>
                  </a:lnTo>
                  <a:lnTo>
                    <a:pt x="592" y="895"/>
                  </a:lnTo>
                  <a:lnTo>
                    <a:pt x="1"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4"/>
            <p:cNvSpPr/>
            <p:nvPr/>
          </p:nvSpPr>
          <p:spPr>
            <a:xfrm>
              <a:off x="4950200" y="2453216"/>
              <a:ext cx="67597" cy="43276"/>
            </a:xfrm>
            <a:custGeom>
              <a:avLst/>
              <a:gdLst/>
              <a:ahLst/>
              <a:cxnLst/>
              <a:rect l="l" t="t" r="r" b="b"/>
              <a:pathLst>
                <a:path w="1537" h="984" extrusionOk="0">
                  <a:moveTo>
                    <a:pt x="1" y="0"/>
                  </a:moveTo>
                  <a:cubicBezTo>
                    <a:pt x="1" y="0"/>
                    <a:pt x="52" y="232"/>
                    <a:pt x="328" y="471"/>
                  </a:cubicBezTo>
                  <a:cubicBezTo>
                    <a:pt x="608" y="714"/>
                    <a:pt x="1536" y="983"/>
                    <a:pt x="1536" y="983"/>
                  </a:cubicBezTo>
                  <a:lnTo>
                    <a:pt x="1536" y="700"/>
                  </a:lnTo>
                  <a:cubicBezTo>
                    <a:pt x="1083" y="638"/>
                    <a:pt x="148" y="372"/>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4"/>
            <p:cNvSpPr/>
            <p:nvPr/>
          </p:nvSpPr>
          <p:spPr>
            <a:xfrm>
              <a:off x="4876228" y="2741541"/>
              <a:ext cx="54799" cy="74194"/>
            </a:xfrm>
            <a:custGeom>
              <a:avLst/>
              <a:gdLst/>
              <a:ahLst/>
              <a:cxnLst/>
              <a:rect l="l" t="t" r="r" b="b"/>
              <a:pathLst>
                <a:path w="1246" h="1687" extrusionOk="0">
                  <a:moveTo>
                    <a:pt x="0" y="1"/>
                  </a:moveTo>
                  <a:lnTo>
                    <a:pt x="474" y="1301"/>
                  </a:lnTo>
                  <a:lnTo>
                    <a:pt x="1246" y="1686"/>
                  </a:lnTo>
                  <a:lnTo>
                    <a:pt x="0"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4"/>
            <p:cNvSpPr/>
            <p:nvPr/>
          </p:nvSpPr>
          <p:spPr>
            <a:xfrm>
              <a:off x="4887178" y="2763619"/>
              <a:ext cx="43848" cy="52116"/>
            </a:xfrm>
            <a:custGeom>
              <a:avLst/>
              <a:gdLst/>
              <a:ahLst/>
              <a:cxnLst/>
              <a:rect l="l" t="t" r="r" b="b"/>
              <a:pathLst>
                <a:path w="997" h="1185" extrusionOk="0">
                  <a:moveTo>
                    <a:pt x="120" y="1"/>
                  </a:moveTo>
                  <a:cubicBezTo>
                    <a:pt x="79" y="62"/>
                    <a:pt x="41" y="119"/>
                    <a:pt x="0" y="178"/>
                  </a:cubicBezTo>
                  <a:lnTo>
                    <a:pt x="225" y="799"/>
                  </a:lnTo>
                  <a:lnTo>
                    <a:pt x="997" y="1184"/>
                  </a:lnTo>
                  <a:lnTo>
                    <a:pt x="997" y="1184"/>
                  </a:lnTo>
                  <a:lnTo>
                    <a:pt x="12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4"/>
            <p:cNvSpPr/>
            <p:nvPr/>
          </p:nvSpPr>
          <p:spPr>
            <a:xfrm>
              <a:off x="4734836" y="2777120"/>
              <a:ext cx="247300" cy="139637"/>
            </a:xfrm>
            <a:custGeom>
              <a:avLst/>
              <a:gdLst/>
              <a:ahLst/>
              <a:cxnLst/>
              <a:rect l="l" t="t" r="r" b="b"/>
              <a:pathLst>
                <a:path w="5623" h="3175" extrusionOk="0">
                  <a:moveTo>
                    <a:pt x="1393" y="1"/>
                  </a:moveTo>
                  <a:lnTo>
                    <a:pt x="0" y="908"/>
                  </a:lnTo>
                  <a:cubicBezTo>
                    <a:pt x="901" y="1557"/>
                    <a:pt x="2158" y="2308"/>
                    <a:pt x="2775" y="2516"/>
                  </a:cubicBezTo>
                  <a:cubicBezTo>
                    <a:pt x="3366" y="2711"/>
                    <a:pt x="3847" y="3052"/>
                    <a:pt x="4536" y="3175"/>
                  </a:cubicBezTo>
                  <a:lnTo>
                    <a:pt x="4915" y="1877"/>
                  </a:lnTo>
                  <a:cubicBezTo>
                    <a:pt x="4915" y="1857"/>
                    <a:pt x="4925" y="1837"/>
                    <a:pt x="4943" y="1816"/>
                  </a:cubicBezTo>
                  <a:cubicBezTo>
                    <a:pt x="5086" y="1649"/>
                    <a:pt x="5567" y="1301"/>
                    <a:pt x="5598" y="1216"/>
                  </a:cubicBezTo>
                  <a:cubicBezTo>
                    <a:pt x="5623" y="1153"/>
                    <a:pt x="5487" y="1094"/>
                    <a:pt x="5242" y="1094"/>
                  </a:cubicBezTo>
                  <a:cubicBezTo>
                    <a:pt x="5153" y="1094"/>
                    <a:pt x="5050" y="1102"/>
                    <a:pt x="4935" y="1120"/>
                  </a:cubicBezTo>
                  <a:cubicBezTo>
                    <a:pt x="4530" y="1184"/>
                    <a:pt x="3761" y="1397"/>
                    <a:pt x="3214" y="1397"/>
                  </a:cubicBezTo>
                  <a:cubicBezTo>
                    <a:pt x="3176" y="1397"/>
                    <a:pt x="3139" y="1396"/>
                    <a:pt x="3103" y="1393"/>
                  </a:cubicBezTo>
                  <a:cubicBezTo>
                    <a:pt x="2744" y="1369"/>
                    <a:pt x="1922" y="560"/>
                    <a:pt x="1393"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4"/>
            <p:cNvSpPr/>
            <p:nvPr/>
          </p:nvSpPr>
          <p:spPr>
            <a:xfrm>
              <a:off x="4941052" y="2578820"/>
              <a:ext cx="364022" cy="376205"/>
            </a:xfrm>
            <a:custGeom>
              <a:avLst/>
              <a:gdLst/>
              <a:ahLst/>
              <a:cxnLst/>
              <a:rect l="l" t="t" r="r" b="b"/>
              <a:pathLst>
                <a:path w="8277" h="8554" extrusionOk="0">
                  <a:moveTo>
                    <a:pt x="8277" y="1"/>
                  </a:moveTo>
                  <a:lnTo>
                    <a:pt x="6789" y="1414"/>
                  </a:lnTo>
                  <a:lnTo>
                    <a:pt x="4796" y="916"/>
                  </a:lnTo>
                  <a:lnTo>
                    <a:pt x="3243" y="2267"/>
                  </a:lnTo>
                  <a:lnTo>
                    <a:pt x="830" y="1704"/>
                  </a:lnTo>
                  <a:lnTo>
                    <a:pt x="1" y="8179"/>
                  </a:lnTo>
                  <a:lnTo>
                    <a:pt x="1708" y="8554"/>
                  </a:lnTo>
                  <a:lnTo>
                    <a:pt x="3209" y="7332"/>
                  </a:lnTo>
                  <a:lnTo>
                    <a:pt x="4796" y="7401"/>
                  </a:lnTo>
                  <a:lnTo>
                    <a:pt x="5663" y="6646"/>
                  </a:lnTo>
                  <a:lnTo>
                    <a:pt x="827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4"/>
            <p:cNvSpPr/>
            <p:nvPr/>
          </p:nvSpPr>
          <p:spPr>
            <a:xfrm>
              <a:off x="5016124" y="2619060"/>
              <a:ext cx="135854" cy="335963"/>
            </a:xfrm>
            <a:custGeom>
              <a:avLst/>
              <a:gdLst/>
              <a:ahLst/>
              <a:cxnLst/>
              <a:rect l="l" t="t" r="r" b="b"/>
              <a:pathLst>
                <a:path w="3089" h="7639" extrusionOk="0">
                  <a:moveTo>
                    <a:pt x="3089" y="1"/>
                  </a:moveTo>
                  <a:lnTo>
                    <a:pt x="1536" y="1352"/>
                  </a:lnTo>
                  <a:lnTo>
                    <a:pt x="1" y="7639"/>
                  </a:lnTo>
                  <a:lnTo>
                    <a:pt x="1502" y="6417"/>
                  </a:lnTo>
                  <a:lnTo>
                    <a:pt x="30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4"/>
            <p:cNvSpPr/>
            <p:nvPr/>
          </p:nvSpPr>
          <p:spPr>
            <a:xfrm>
              <a:off x="5151931" y="2578820"/>
              <a:ext cx="153138" cy="325496"/>
            </a:xfrm>
            <a:custGeom>
              <a:avLst/>
              <a:gdLst/>
              <a:ahLst/>
              <a:cxnLst/>
              <a:rect l="l" t="t" r="r" b="b"/>
              <a:pathLst>
                <a:path w="3482" h="7401" extrusionOk="0">
                  <a:moveTo>
                    <a:pt x="3482" y="1"/>
                  </a:moveTo>
                  <a:lnTo>
                    <a:pt x="1994" y="1414"/>
                  </a:lnTo>
                  <a:lnTo>
                    <a:pt x="1" y="7401"/>
                  </a:lnTo>
                  <a:lnTo>
                    <a:pt x="868" y="6646"/>
                  </a:lnTo>
                  <a:lnTo>
                    <a:pt x="34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4"/>
            <p:cNvSpPr/>
            <p:nvPr/>
          </p:nvSpPr>
          <p:spPr>
            <a:xfrm>
              <a:off x="4802695" y="2293793"/>
              <a:ext cx="73710" cy="213347"/>
            </a:xfrm>
            <a:custGeom>
              <a:avLst/>
              <a:gdLst/>
              <a:ahLst/>
              <a:cxnLst/>
              <a:rect l="l" t="t" r="r" b="b"/>
              <a:pathLst>
                <a:path w="1676" h="4851" extrusionOk="0">
                  <a:moveTo>
                    <a:pt x="85" y="1"/>
                  </a:moveTo>
                  <a:cubicBezTo>
                    <a:pt x="37" y="1"/>
                    <a:pt x="0" y="42"/>
                    <a:pt x="0" y="86"/>
                  </a:cubicBezTo>
                  <a:lnTo>
                    <a:pt x="0" y="4851"/>
                  </a:lnTo>
                  <a:lnTo>
                    <a:pt x="1590" y="4851"/>
                  </a:lnTo>
                  <a:cubicBezTo>
                    <a:pt x="1639" y="4851"/>
                    <a:pt x="1675" y="4813"/>
                    <a:pt x="1675" y="4766"/>
                  </a:cubicBezTo>
                  <a:lnTo>
                    <a:pt x="16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4"/>
            <p:cNvSpPr/>
            <p:nvPr/>
          </p:nvSpPr>
          <p:spPr>
            <a:xfrm>
              <a:off x="4848609" y="2522263"/>
              <a:ext cx="100318" cy="293479"/>
            </a:xfrm>
            <a:custGeom>
              <a:avLst/>
              <a:gdLst/>
              <a:ahLst/>
              <a:cxnLst/>
              <a:rect l="l" t="t" r="r" b="b"/>
              <a:pathLst>
                <a:path w="2281" h="6673" extrusionOk="0">
                  <a:moveTo>
                    <a:pt x="1455" y="1"/>
                  </a:moveTo>
                  <a:cubicBezTo>
                    <a:pt x="1070" y="1"/>
                    <a:pt x="334" y="137"/>
                    <a:pt x="349" y="250"/>
                  </a:cubicBezTo>
                  <a:cubicBezTo>
                    <a:pt x="349" y="250"/>
                    <a:pt x="908" y="662"/>
                    <a:pt x="935" y="2447"/>
                  </a:cubicBezTo>
                  <a:cubicBezTo>
                    <a:pt x="966" y="4232"/>
                    <a:pt x="1" y="5632"/>
                    <a:pt x="1" y="5632"/>
                  </a:cubicBezTo>
                  <a:lnTo>
                    <a:pt x="1" y="6672"/>
                  </a:lnTo>
                  <a:cubicBezTo>
                    <a:pt x="1" y="6672"/>
                    <a:pt x="1512" y="5355"/>
                    <a:pt x="1874" y="3393"/>
                  </a:cubicBezTo>
                  <a:cubicBezTo>
                    <a:pt x="2280" y="1174"/>
                    <a:pt x="1683" y="55"/>
                    <a:pt x="1683" y="55"/>
                  </a:cubicBezTo>
                  <a:cubicBezTo>
                    <a:pt x="1677" y="17"/>
                    <a:pt x="1587" y="1"/>
                    <a:pt x="14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4"/>
            <p:cNvSpPr/>
            <p:nvPr/>
          </p:nvSpPr>
          <p:spPr>
            <a:xfrm>
              <a:off x="5017752" y="2518832"/>
              <a:ext cx="80395" cy="64871"/>
            </a:xfrm>
            <a:custGeom>
              <a:avLst/>
              <a:gdLst/>
              <a:ahLst/>
              <a:cxnLst/>
              <a:rect l="l" t="t" r="r" b="b"/>
              <a:pathLst>
                <a:path w="1828" h="1475" extrusionOk="0">
                  <a:moveTo>
                    <a:pt x="404" y="1"/>
                  </a:moveTo>
                  <a:cubicBezTo>
                    <a:pt x="166" y="1"/>
                    <a:pt x="0" y="54"/>
                    <a:pt x="0" y="54"/>
                  </a:cubicBezTo>
                  <a:cubicBezTo>
                    <a:pt x="994" y="290"/>
                    <a:pt x="1827" y="1474"/>
                    <a:pt x="1827" y="1474"/>
                  </a:cubicBezTo>
                  <a:cubicBezTo>
                    <a:pt x="1632" y="611"/>
                    <a:pt x="1079" y="167"/>
                    <a:pt x="1079" y="167"/>
                  </a:cubicBezTo>
                  <a:cubicBezTo>
                    <a:pt x="841" y="36"/>
                    <a:pt x="598" y="1"/>
                    <a:pt x="4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4"/>
            <p:cNvSpPr/>
            <p:nvPr/>
          </p:nvSpPr>
          <p:spPr>
            <a:xfrm>
              <a:off x="4934324" y="2859669"/>
              <a:ext cx="99087" cy="59065"/>
            </a:xfrm>
            <a:custGeom>
              <a:avLst/>
              <a:gdLst/>
              <a:ahLst/>
              <a:cxnLst/>
              <a:rect l="l" t="t" r="r" b="b"/>
              <a:pathLst>
                <a:path w="2253" h="1343" extrusionOk="0">
                  <a:moveTo>
                    <a:pt x="379" y="0"/>
                  </a:moveTo>
                  <a:lnTo>
                    <a:pt x="0" y="1298"/>
                  </a:lnTo>
                  <a:cubicBezTo>
                    <a:pt x="157" y="1325"/>
                    <a:pt x="328" y="1342"/>
                    <a:pt x="512" y="1342"/>
                  </a:cubicBezTo>
                  <a:cubicBezTo>
                    <a:pt x="517" y="1342"/>
                    <a:pt x="521" y="1342"/>
                    <a:pt x="526" y="1342"/>
                  </a:cubicBezTo>
                  <a:cubicBezTo>
                    <a:pt x="1505" y="1342"/>
                    <a:pt x="2253" y="645"/>
                    <a:pt x="2184" y="417"/>
                  </a:cubicBezTo>
                  <a:cubicBezTo>
                    <a:pt x="2160" y="335"/>
                    <a:pt x="2102" y="311"/>
                    <a:pt x="2011" y="311"/>
                  </a:cubicBezTo>
                  <a:cubicBezTo>
                    <a:pt x="1891" y="311"/>
                    <a:pt x="1713" y="353"/>
                    <a:pt x="1480" y="353"/>
                  </a:cubicBezTo>
                  <a:cubicBezTo>
                    <a:pt x="1401" y="353"/>
                    <a:pt x="1317" y="348"/>
                    <a:pt x="1226" y="335"/>
                  </a:cubicBezTo>
                  <a:cubicBezTo>
                    <a:pt x="730" y="267"/>
                    <a:pt x="366" y="141"/>
                    <a:pt x="379"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2" name="Table 1"/>
          <p:cNvGraphicFramePr>
            <a:graphicFrameLocks noGrp="1"/>
          </p:cNvGraphicFramePr>
          <p:nvPr>
            <p:extLst>
              <p:ext uri="{D42A27DB-BD31-4B8C-83A1-F6EECF244321}">
                <p14:modId xmlns:p14="http://schemas.microsoft.com/office/powerpoint/2010/main" val="2686305883"/>
              </p:ext>
            </p:extLst>
          </p:nvPr>
        </p:nvGraphicFramePr>
        <p:xfrm>
          <a:off x="395535" y="705828"/>
          <a:ext cx="4964973" cy="2050635"/>
        </p:xfrm>
        <a:graphic>
          <a:graphicData uri="http://schemas.openxmlformats.org/drawingml/2006/table">
            <a:tbl>
              <a:tblPr firstRow="1" bandRow="1">
                <a:tableStyleId>{163C2EAA-F232-4CA5-86FE-95C6627914B3}</a:tableStyleId>
              </a:tblPr>
              <a:tblGrid>
                <a:gridCol w="4964973">
                  <a:extLst>
                    <a:ext uri="{9D8B030D-6E8A-4147-A177-3AD203B41FA5}">
                      <a16:colId xmlns:a16="http://schemas.microsoft.com/office/drawing/2014/main" val="20000"/>
                    </a:ext>
                  </a:extLst>
                </a:gridCol>
              </a:tblGrid>
              <a:tr h="400737">
                <a:tc>
                  <a:txBody>
                    <a:bodyPr/>
                    <a:lstStyle/>
                    <a:p>
                      <a:r>
                        <a:rPr lang="en-IN" dirty="0"/>
                        <a:t>INTRODUCTION</a:t>
                      </a:r>
                      <a:r>
                        <a:rPr lang="en-IN" baseline="0" dirty="0"/>
                        <a:t> TO MACHINE LEARNING</a:t>
                      </a:r>
                      <a:endParaRPr lang="en-IN" dirty="0"/>
                    </a:p>
                  </a:txBody>
                  <a:tcPr/>
                </a:tc>
                <a:extLst>
                  <a:ext uri="{0D108BD9-81ED-4DB2-BD59-A6C34878D82A}">
                    <a16:rowId xmlns:a16="http://schemas.microsoft.com/office/drawing/2014/main" val="10000"/>
                  </a:ext>
                </a:extLst>
              </a:tr>
              <a:tr h="400737">
                <a:tc>
                  <a:txBody>
                    <a:bodyPr/>
                    <a:lstStyle/>
                    <a:p>
                      <a:r>
                        <a:rPr lang="en-IN" dirty="0"/>
                        <a:t>PROJECT FLOW </a:t>
                      </a:r>
                    </a:p>
                  </a:txBody>
                  <a:tcPr/>
                </a:tc>
                <a:extLst>
                  <a:ext uri="{0D108BD9-81ED-4DB2-BD59-A6C34878D82A}">
                    <a16:rowId xmlns:a16="http://schemas.microsoft.com/office/drawing/2014/main" val="10001"/>
                  </a:ext>
                </a:extLst>
              </a:tr>
              <a:tr h="400737">
                <a:tc>
                  <a:txBody>
                    <a:bodyPr/>
                    <a:lstStyle/>
                    <a:p>
                      <a:r>
                        <a:rPr lang="en-IN" dirty="0"/>
                        <a:t>LEARN</a:t>
                      </a:r>
                      <a:r>
                        <a:rPr lang="en-IN" baseline="0" dirty="0"/>
                        <a:t> MORE ABOUT PCA, SVM</a:t>
                      </a:r>
                      <a:endParaRPr lang="en-IN" dirty="0"/>
                    </a:p>
                  </a:txBody>
                  <a:tcPr/>
                </a:tc>
                <a:extLst>
                  <a:ext uri="{0D108BD9-81ED-4DB2-BD59-A6C34878D82A}">
                    <a16:rowId xmlns:a16="http://schemas.microsoft.com/office/drawing/2014/main" val="10002"/>
                  </a:ext>
                </a:extLst>
              </a:tr>
              <a:tr h="447687">
                <a:tc>
                  <a:txBody>
                    <a:bodyPr/>
                    <a:lstStyle/>
                    <a:p>
                      <a:r>
                        <a:rPr lang="en-IN" dirty="0"/>
                        <a:t>CODE SNIPPETS</a:t>
                      </a:r>
                    </a:p>
                  </a:txBody>
                  <a:tcPr/>
                </a:tc>
                <a:extLst>
                  <a:ext uri="{0D108BD9-81ED-4DB2-BD59-A6C34878D82A}">
                    <a16:rowId xmlns:a16="http://schemas.microsoft.com/office/drawing/2014/main" val="10003"/>
                  </a:ext>
                </a:extLst>
              </a:tr>
              <a:tr h="400737">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WHY</a:t>
                      </a:r>
                      <a:r>
                        <a:rPr lang="en-IN" baseline="0" dirty="0"/>
                        <a:t> FACIAL RECOGNITION ?</a:t>
                      </a:r>
                      <a:endParaRPr lang="en-IN"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01903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2"/>
          <p:cNvSpPr txBox="1">
            <a:spLocks noGrp="1"/>
          </p:cNvSpPr>
          <p:nvPr>
            <p:ph type="title"/>
          </p:nvPr>
        </p:nvSpPr>
        <p:spPr>
          <a:xfrm>
            <a:off x="758489" y="19548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WHAT IS MACHINE LEARNING ?</a:t>
            </a:r>
            <a:endParaRPr dirty="0"/>
          </a:p>
        </p:txBody>
      </p:sp>
      <p:sp>
        <p:nvSpPr>
          <p:cNvPr id="639" name="Google Shape;639;p32"/>
          <p:cNvSpPr txBox="1">
            <a:spLocks noGrp="1"/>
          </p:cNvSpPr>
          <p:nvPr>
            <p:ph type="subTitle" idx="4294967295"/>
          </p:nvPr>
        </p:nvSpPr>
        <p:spPr>
          <a:xfrm>
            <a:off x="0" y="976313"/>
            <a:ext cx="2916238" cy="3827462"/>
          </a:xfrm>
          <a:prstGeom prst="rect">
            <a:avLst/>
          </a:prstGeom>
        </p:spPr>
        <p:txBody>
          <a:bodyPr spcFirstLastPara="1" wrap="square" lIns="91425" tIns="274300" rIns="91425" bIns="91425" anchor="t" anchorCtr="0">
            <a:noAutofit/>
          </a:bodyPr>
          <a:lstStyle/>
          <a:p>
            <a:pPr marL="0" lvl="0" indent="0" algn="r">
              <a:spcAft>
                <a:spcPts val="1600"/>
              </a:spcAft>
              <a:buNone/>
            </a:pPr>
            <a:r>
              <a:rPr lang="en-US" sz="1600" dirty="0"/>
              <a:t>Machine learning is an application of artificial intelligence (AI) that provides systems the ability to automatically learn and improve from experience without being explicitly programmed. Machine learning focuses on the development of computer programs that can access data and use it to learn for themselves.</a:t>
            </a:r>
            <a:endParaRPr sz="1600" dirty="0">
              <a:latin typeface="Rajdhani"/>
              <a:ea typeface="Rajdhani"/>
              <a:cs typeface="Rajdhani"/>
              <a:sym typeface="Rajdhani"/>
            </a:endParaRPr>
          </a:p>
        </p:txBody>
      </p:sp>
      <p:grpSp>
        <p:nvGrpSpPr>
          <p:cNvPr id="407" name="Google Shape;407;p32"/>
          <p:cNvGrpSpPr/>
          <p:nvPr/>
        </p:nvGrpSpPr>
        <p:grpSpPr>
          <a:xfrm>
            <a:off x="3322681" y="817654"/>
            <a:ext cx="4849719" cy="3914336"/>
            <a:chOff x="1040275" y="238125"/>
            <a:chExt cx="5538450" cy="5237950"/>
          </a:xfrm>
        </p:grpSpPr>
        <p:sp>
          <p:nvSpPr>
            <p:cNvPr id="408" name="Google Shape;408;p32"/>
            <p:cNvSpPr/>
            <p:nvPr/>
          </p:nvSpPr>
          <p:spPr>
            <a:xfrm>
              <a:off x="1445900" y="1165400"/>
              <a:ext cx="459350" cy="451025"/>
            </a:xfrm>
            <a:custGeom>
              <a:avLst/>
              <a:gdLst/>
              <a:ahLst/>
              <a:cxnLst/>
              <a:rect l="l" t="t" r="r" b="b"/>
              <a:pathLst>
                <a:path w="18374" h="18041" extrusionOk="0">
                  <a:moveTo>
                    <a:pt x="11801" y="1"/>
                  </a:moveTo>
                  <a:lnTo>
                    <a:pt x="1" y="14388"/>
                  </a:lnTo>
                  <a:lnTo>
                    <a:pt x="18259" y="18040"/>
                  </a:lnTo>
                  <a:lnTo>
                    <a:pt x="18374" y="17894"/>
                  </a:lnTo>
                  <a:lnTo>
                    <a:pt x="1180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2"/>
            <p:cNvSpPr/>
            <p:nvPr/>
          </p:nvSpPr>
          <p:spPr>
            <a:xfrm>
              <a:off x="1740900" y="915250"/>
              <a:ext cx="341475" cy="697525"/>
            </a:xfrm>
            <a:custGeom>
              <a:avLst/>
              <a:gdLst/>
              <a:ahLst/>
              <a:cxnLst/>
              <a:rect l="l" t="t" r="r" b="b"/>
              <a:pathLst>
                <a:path w="13659" h="27901" extrusionOk="0">
                  <a:moveTo>
                    <a:pt x="13659" y="1"/>
                  </a:moveTo>
                  <a:lnTo>
                    <a:pt x="95" y="9892"/>
                  </a:lnTo>
                  <a:lnTo>
                    <a:pt x="1" y="10007"/>
                  </a:lnTo>
                  <a:lnTo>
                    <a:pt x="6574" y="27900"/>
                  </a:lnTo>
                  <a:lnTo>
                    <a:pt x="6699" y="27765"/>
                  </a:lnTo>
                  <a:lnTo>
                    <a:pt x="6710" y="27807"/>
                  </a:lnTo>
                  <a:lnTo>
                    <a:pt x="13659"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2"/>
            <p:cNvSpPr/>
            <p:nvPr/>
          </p:nvSpPr>
          <p:spPr>
            <a:xfrm>
              <a:off x="1437800" y="1525100"/>
              <a:ext cx="464600" cy="592400"/>
            </a:xfrm>
            <a:custGeom>
              <a:avLst/>
              <a:gdLst/>
              <a:ahLst/>
              <a:cxnLst/>
              <a:rect l="l" t="t" r="r" b="b"/>
              <a:pathLst>
                <a:path w="18584" h="23696" extrusionOk="0">
                  <a:moveTo>
                    <a:pt x="325" y="0"/>
                  </a:moveTo>
                  <a:lnTo>
                    <a:pt x="220" y="126"/>
                  </a:lnTo>
                  <a:lnTo>
                    <a:pt x="1" y="429"/>
                  </a:lnTo>
                  <a:lnTo>
                    <a:pt x="1451" y="23622"/>
                  </a:lnTo>
                  <a:lnTo>
                    <a:pt x="1461" y="23601"/>
                  </a:lnTo>
                  <a:lnTo>
                    <a:pt x="1503" y="23695"/>
                  </a:lnTo>
                  <a:lnTo>
                    <a:pt x="18583" y="3652"/>
                  </a:lnTo>
                  <a:lnTo>
                    <a:pt x="325"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2"/>
            <p:cNvSpPr/>
            <p:nvPr/>
          </p:nvSpPr>
          <p:spPr>
            <a:xfrm>
              <a:off x="1482675" y="1625000"/>
              <a:ext cx="634375" cy="560850"/>
            </a:xfrm>
            <a:custGeom>
              <a:avLst/>
              <a:gdLst/>
              <a:ahLst/>
              <a:cxnLst/>
              <a:rect l="l" t="t" r="r" b="b"/>
              <a:pathLst>
                <a:path w="25375" h="22434" extrusionOk="0">
                  <a:moveTo>
                    <a:pt x="16914" y="1"/>
                  </a:moveTo>
                  <a:lnTo>
                    <a:pt x="0" y="19856"/>
                  </a:lnTo>
                  <a:lnTo>
                    <a:pt x="19908" y="21880"/>
                  </a:lnTo>
                  <a:lnTo>
                    <a:pt x="25375" y="22433"/>
                  </a:lnTo>
                  <a:lnTo>
                    <a:pt x="16914"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2"/>
            <p:cNvSpPr/>
            <p:nvPr/>
          </p:nvSpPr>
          <p:spPr>
            <a:xfrm>
              <a:off x="1125600" y="1535800"/>
              <a:ext cx="348500" cy="586125"/>
            </a:xfrm>
            <a:custGeom>
              <a:avLst/>
              <a:gdLst/>
              <a:ahLst/>
              <a:cxnLst/>
              <a:rect l="l" t="t" r="r" b="b"/>
              <a:pathLst>
                <a:path w="13940" h="23445" extrusionOk="0">
                  <a:moveTo>
                    <a:pt x="12489" y="1"/>
                  </a:moveTo>
                  <a:lnTo>
                    <a:pt x="0" y="16892"/>
                  </a:lnTo>
                  <a:lnTo>
                    <a:pt x="0" y="16945"/>
                  </a:lnTo>
                  <a:lnTo>
                    <a:pt x="13720" y="23444"/>
                  </a:lnTo>
                  <a:lnTo>
                    <a:pt x="13678" y="23372"/>
                  </a:lnTo>
                  <a:lnTo>
                    <a:pt x="13856" y="23382"/>
                  </a:lnTo>
                  <a:lnTo>
                    <a:pt x="13939" y="23194"/>
                  </a:lnTo>
                  <a:lnTo>
                    <a:pt x="12489"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2"/>
            <p:cNvSpPr/>
            <p:nvPr/>
          </p:nvSpPr>
          <p:spPr>
            <a:xfrm>
              <a:off x="2097725" y="679450"/>
              <a:ext cx="730375" cy="221500"/>
            </a:xfrm>
            <a:custGeom>
              <a:avLst/>
              <a:gdLst/>
              <a:ahLst/>
              <a:cxnLst/>
              <a:rect l="l" t="t" r="r" b="b"/>
              <a:pathLst>
                <a:path w="29215" h="8860" extrusionOk="0">
                  <a:moveTo>
                    <a:pt x="7837" y="1"/>
                  </a:moveTo>
                  <a:lnTo>
                    <a:pt x="7628" y="158"/>
                  </a:lnTo>
                  <a:lnTo>
                    <a:pt x="1" y="8859"/>
                  </a:lnTo>
                  <a:lnTo>
                    <a:pt x="1" y="8859"/>
                  </a:lnTo>
                  <a:lnTo>
                    <a:pt x="29215" y="4049"/>
                  </a:lnTo>
                  <a:lnTo>
                    <a:pt x="7837"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2"/>
            <p:cNvSpPr/>
            <p:nvPr/>
          </p:nvSpPr>
          <p:spPr>
            <a:xfrm>
              <a:off x="2304075" y="463225"/>
              <a:ext cx="736875" cy="208175"/>
            </a:xfrm>
            <a:custGeom>
              <a:avLst/>
              <a:gdLst/>
              <a:ahLst/>
              <a:cxnLst/>
              <a:rect l="l" t="t" r="r" b="b"/>
              <a:pathLst>
                <a:path w="29475" h="8327" extrusionOk="0">
                  <a:moveTo>
                    <a:pt x="29475" y="1"/>
                  </a:moveTo>
                  <a:lnTo>
                    <a:pt x="8670" y="1733"/>
                  </a:lnTo>
                  <a:lnTo>
                    <a:pt x="0" y="8327"/>
                  </a:lnTo>
                  <a:lnTo>
                    <a:pt x="29475"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2"/>
            <p:cNvSpPr/>
            <p:nvPr/>
          </p:nvSpPr>
          <p:spPr>
            <a:xfrm>
              <a:off x="2293625" y="460350"/>
              <a:ext cx="781500" cy="320325"/>
            </a:xfrm>
            <a:custGeom>
              <a:avLst/>
              <a:gdLst/>
              <a:ahLst/>
              <a:cxnLst/>
              <a:rect l="l" t="t" r="r" b="b"/>
              <a:pathLst>
                <a:path w="31260" h="12813" extrusionOk="0">
                  <a:moveTo>
                    <a:pt x="31260" y="0"/>
                  </a:moveTo>
                  <a:lnTo>
                    <a:pt x="29893" y="116"/>
                  </a:lnTo>
                  <a:lnTo>
                    <a:pt x="418" y="8442"/>
                  </a:lnTo>
                  <a:lnTo>
                    <a:pt x="1" y="8765"/>
                  </a:lnTo>
                  <a:lnTo>
                    <a:pt x="21379" y="12813"/>
                  </a:lnTo>
                  <a:lnTo>
                    <a:pt x="3126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2"/>
            <p:cNvSpPr/>
            <p:nvPr/>
          </p:nvSpPr>
          <p:spPr>
            <a:xfrm>
              <a:off x="1908625" y="906900"/>
              <a:ext cx="740825" cy="708475"/>
            </a:xfrm>
            <a:custGeom>
              <a:avLst/>
              <a:gdLst/>
              <a:ahLst/>
              <a:cxnLst/>
              <a:rect l="l" t="t" r="r" b="b"/>
              <a:pathLst>
                <a:path w="29633" h="28339" extrusionOk="0">
                  <a:moveTo>
                    <a:pt x="29486" y="12166"/>
                  </a:moveTo>
                  <a:lnTo>
                    <a:pt x="29485" y="12169"/>
                  </a:lnTo>
                  <a:lnTo>
                    <a:pt x="29485" y="12169"/>
                  </a:lnTo>
                  <a:lnTo>
                    <a:pt x="29632" y="12250"/>
                  </a:lnTo>
                  <a:lnTo>
                    <a:pt x="29486" y="12166"/>
                  </a:lnTo>
                  <a:close/>
                  <a:moveTo>
                    <a:pt x="7356" y="1"/>
                  </a:moveTo>
                  <a:lnTo>
                    <a:pt x="7263" y="105"/>
                  </a:lnTo>
                  <a:lnTo>
                    <a:pt x="6950" y="335"/>
                  </a:lnTo>
                  <a:lnTo>
                    <a:pt x="1" y="28141"/>
                  </a:lnTo>
                  <a:lnTo>
                    <a:pt x="73" y="28338"/>
                  </a:lnTo>
                  <a:lnTo>
                    <a:pt x="29371" y="12386"/>
                  </a:lnTo>
                  <a:lnTo>
                    <a:pt x="29485" y="12169"/>
                  </a:lnTo>
                  <a:lnTo>
                    <a:pt x="29485" y="12169"/>
                  </a:lnTo>
                  <a:lnTo>
                    <a:pt x="7356"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2"/>
            <p:cNvSpPr/>
            <p:nvPr/>
          </p:nvSpPr>
          <p:spPr>
            <a:xfrm>
              <a:off x="2092525" y="780650"/>
              <a:ext cx="735575" cy="432500"/>
            </a:xfrm>
            <a:custGeom>
              <a:avLst/>
              <a:gdLst/>
              <a:ahLst/>
              <a:cxnLst/>
              <a:rect l="l" t="t" r="r" b="b"/>
              <a:pathLst>
                <a:path w="29423" h="17300" extrusionOk="0">
                  <a:moveTo>
                    <a:pt x="29423" y="1"/>
                  </a:moveTo>
                  <a:lnTo>
                    <a:pt x="209" y="4811"/>
                  </a:lnTo>
                  <a:lnTo>
                    <a:pt x="0" y="5051"/>
                  </a:lnTo>
                  <a:lnTo>
                    <a:pt x="22276" y="17300"/>
                  </a:lnTo>
                  <a:lnTo>
                    <a:pt x="29423"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2"/>
            <p:cNvSpPr/>
            <p:nvPr/>
          </p:nvSpPr>
          <p:spPr>
            <a:xfrm>
              <a:off x="1125600" y="1959400"/>
              <a:ext cx="344325" cy="422600"/>
            </a:xfrm>
            <a:custGeom>
              <a:avLst/>
              <a:gdLst/>
              <a:ahLst/>
              <a:cxnLst/>
              <a:rect l="l" t="t" r="r" b="b"/>
              <a:pathLst>
                <a:path w="13773" h="16904" extrusionOk="0">
                  <a:moveTo>
                    <a:pt x="0" y="1"/>
                  </a:moveTo>
                  <a:lnTo>
                    <a:pt x="0" y="16903"/>
                  </a:lnTo>
                  <a:lnTo>
                    <a:pt x="13710" y="6803"/>
                  </a:lnTo>
                  <a:lnTo>
                    <a:pt x="13731" y="6751"/>
                  </a:lnTo>
                  <a:lnTo>
                    <a:pt x="13636" y="6741"/>
                  </a:lnTo>
                  <a:lnTo>
                    <a:pt x="13773" y="6595"/>
                  </a:lnTo>
                  <a:lnTo>
                    <a:pt x="13720" y="6500"/>
                  </a:lnTo>
                  <a:lnTo>
                    <a:pt x="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2"/>
            <p:cNvSpPr/>
            <p:nvPr/>
          </p:nvSpPr>
          <p:spPr>
            <a:xfrm>
              <a:off x="1481375" y="2129475"/>
              <a:ext cx="635150" cy="625775"/>
            </a:xfrm>
            <a:custGeom>
              <a:avLst/>
              <a:gdLst/>
              <a:ahLst/>
              <a:cxnLst/>
              <a:rect l="l" t="t" r="r" b="b"/>
              <a:pathLst>
                <a:path w="25406" h="25031" extrusionOk="0">
                  <a:moveTo>
                    <a:pt x="1" y="0"/>
                  </a:moveTo>
                  <a:lnTo>
                    <a:pt x="12521" y="25030"/>
                  </a:lnTo>
                  <a:lnTo>
                    <a:pt x="20158" y="11717"/>
                  </a:lnTo>
                  <a:lnTo>
                    <a:pt x="25406" y="2577"/>
                  </a:lnTo>
                  <a:lnTo>
                    <a:pt x="17977" y="1826"/>
                  </a:lnTo>
                  <a:lnTo>
                    <a:pt x="1"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2"/>
            <p:cNvSpPr/>
            <p:nvPr/>
          </p:nvSpPr>
          <p:spPr>
            <a:xfrm>
              <a:off x="1125600" y="2129475"/>
              <a:ext cx="342750" cy="740525"/>
            </a:xfrm>
            <a:custGeom>
              <a:avLst/>
              <a:gdLst/>
              <a:ahLst/>
              <a:cxnLst/>
              <a:rect l="l" t="t" r="r" b="b"/>
              <a:pathLst>
                <a:path w="13710" h="29621" extrusionOk="0">
                  <a:moveTo>
                    <a:pt x="13710" y="0"/>
                  </a:moveTo>
                  <a:lnTo>
                    <a:pt x="0" y="10100"/>
                  </a:lnTo>
                  <a:lnTo>
                    <a:pt x="0" y="10340"/>
                  </a:lnTo>
                  <a:lnTo>
                    <a:pt x="1429" y="29621"/>
                  </a:lnTo>
                  <a:lnTo>
                    <a:pt x="1371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2"/>
            <p:cNvSpPr/>
            <p:nvPr/>
          </p:nvSpPr>
          <p:spPr>
            <a:xfrm>
              <a:off x="1162625" y="2134425"/>
              <a:ext cx="625525" cy="755400"/>
            </a:xfrm>
            <a:custGeom>
              <a:avLst/>
              <a:gdLst/>
              <a:ahLst/>
              <a:cxnLst/>
              <a:rect l="l" t="t" r="r" b="b"/>
              <a:pathLst>
                <a:path w="25021" h="30216" extrusionOk="0">
                  <a:moveTo>
                    <a:pt x="12489" y="0"/>
                  </a:moveTo>
                  <a:lnTo>
                    <a:pt x="1" y="30132"/>
                  </a:lnTo>
                  <a:lnTo>
                    <a:pt x="1" y="30216"/>
                  </a:lnTo>
                  <a:lnTo>
                    <a:pt x="25020" y="25062"/>
                  </a:lnTo>
                  <a:lnTo>
                    <a:pt x="12489"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2"/>
            <p:cNvSpPr/>
            <p:nvPr/>
          </p:nvSpPr>
          <p:spPr>
            <a:xfrm>
              <a:off x="1164975" y="2770100"/>
              <a:ext cx="618725" cy="509425"/>
            </a:xfrm>
            <a:custGeom>
              <a:avLst/>
              <a:gdLst/>
              <a:ahLst/>
              <a:cxnLst/>
              <a:rect l="l" t="t" r="r" b="b"/>
              <a:pathLst>
                <a:path w="24749" h="20377" extrusionOk="0">
                  <a:moveTo>
                    <a:pt x="24749" y="0"/>
                  </a:moveTo>
                  <a:lnTo>
                    <a:pt x="0" y="5092"/>
                  </a:lnTo>
                  <a:lnTo>
                    <a:pt x="7648" y="20377"/>
                  </a:lnTo>
                  <a:lnTo>
                    <a:pt x="24749"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2"/>
            <p:cNvSpPr/>
            <p:nvPr/>
          </p:nvSpPr>
          <p:spPr>
            <a:xfrm>
              <a:off x="1361650" y="2777125"/>
              <a:ext cx="426500" cy="653450"/>
            </a:xfrm>
            <a:custGeom>
              <a:avLst/>
              <a:gdLst/>
              <a:ahLst/>
              <a:cxnLst/>
              <a:rect l="l" t="t" r="r" b="b"/>
              <a:pathLst>
                <a:path w="17060" h="26138" extrusionOk="0">
                  <a:moveTo>
                    <a:pt x="17059" y="1"/>
                  </a:moveTo>
                  <a:lnTo>
                    <a:pt x="0" y="20336"/>
                  </a:lnTo>
                  <a:lnTo>
                    <a:pt x="13429" y="26137"/>
                  </a:lnTo>
                  <a:lnTo>
                    <a:pt x="14931" y="15370"/>
                  </a:lnTo>
                  <a:lnTo>
                    <a:pt x="17059"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2"/>
            <p:cNvSpPr/>
            <p:nvPr/>
          </p:nvSpPr>
          <p:spPr>
            <a:xfrm>
              <a:off x="1799325" y="2193650"/>
              <a:ext cx="1025125" cy="569425"/>
            </a:xfrm>
            <a:custGeom>
              <a:avLst/>
              <a:gdLst/>
              <a:ahLst/>
              <a:cxnLst/>
              <a:rect l="l" t="t" r="r" b="b"/>
              <a:pathLst>
                <a:path w="41005" h="22777" extrusionOk="0">
                  <a:moveTo>
                    <a:pt x="13168" y="0"/>
                  </a:moveTo>
                  <a:lnTo>
                    <a:pt x="13200" y="63"/>
                  </a:lnTo>
                  <a:lnTo>
                    <a:pt x="13043" y="52"/>
                  </a:lnTo>
                  <a:lnTo>
                    <a:pt x="1" y="22776"/>
                  </a:lnTo>
                  <a:lnTo>
                    <a:pt x="40921" y="15702"/>
                  </a:lnTo>
                  <a:lnTo>
                    <a:pt x="41005" y="15588"/>
                  </a:lnTo>
                  <a:lnTo>
                    <a:pt x="13179" y="0"/>
                  </a:lnTo>
                  <a:close/>
                </a:path>
              </a:pathLst>
            </a:custGeom>
            <a:solidFill>
              <a:srgbClr val="FFFFFF">
                <a:alpha val="4509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2"/>
            <p:cNvSpPr/>
            <p:nvPr/>
          </p:nvSpPr>
          <p:spPr>
            <a:xfrm>
              <a:off x="1910450" y="1216525"/>
              <a:ext cx="732450" cy="964350"/>
            </a:xfrm>
            <a:custGeom>
              <a:avLst/>
              <a:gdLst/>
              <a:ahLst/>
              <a:cxnLst/>
              <a:rect l="l" t="t" r="r" b="b"/>
              <a:pathLst>
                <a:path w="29298" h="38574" extrusionOk="0">
                  <a:moveTo>
                    <a:pt x="29298" y="1"/>
                  </a:moveTo>
                  <a:lnTo>
                    <a:pt x="0" y="15953"/>
                  </a:lnTo>
                  <a:lnTo>
                    <a:pt x="8535" y="38573"/>
                  </a:lnTo>
                  <a:lnTo>
                    <a:pt x="29298"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2"/>
            <p:cNvSpPr/>
            <p:nvPr/>
          </p:nvSpPr>
          <p:spPr>
            <a:xfrm>
              <a:off x="2130600" y="1216525"/>
              <a:ext cx="1117450" cy="968800"/>
            </a:xfrm>
            <a:custGeom>
              <a:avLst/>
              <a:gdLst/>
              <a:ahLst/>
              <a:cxnLst/>
              <a:rect l="l" t="t" r="r" b="b"/>
              <a:pathLst>
                <a:path w="44698" h="38752" extrusionOk="0">
                  <a:moveTo>
                    <a:pt x="20858" y="1"/>
                  </a:moveTo>
                  <a:lnTo>
                    <a:pt x="0" y="38751"/>
                  </a:lnTo>
                  <a:lnTo>
                    <a:pt x="44625" y="31687"/>
                  </a:lnTo>
                  <a:lnTo>
                    <a:pt x="44625" y="31677"/>
                  </a:lnTo>
                  <a:lnTo>
                    <a:pt x="44698" y="31666"/>
                  </a:lnTo>
                  <a:lnTo>
                    <a:pt x="20858" y="1"/>
                  </a:lnTo>
                  <a:close/>
                </a:path>
              </a:pathLst>
            </a:custGeom>
            <a:no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2"/>
            <p:cNvSpPr/>
            <p:nvPr/>
          </p:nvSpPr>
          <p:spPr>
            <a:xfrm>
              <a:off x="2649425" y="733700"/>
              <a:ext cx="761400" cy="479450"/>
            </a:xfrm>
            <a:custGeom>
              <a:avLst/>
              <a:gdLst/>
              <a:ahLst/>
              <a:cxnLst/>
              <a:rect l="l" t="t" r="r" b="b"/>
              <a:pathLst>
                <a:path w="30456" h="19178" extrusionOk="0">
                  <a:moveTo>
                    <a:pt x="30455" y="1"/>
                  </a:moveTo>
                  <a:lnTo>
                    <a:pt x="7147" y="1879"/>
                  </a:lnTo>
                  <a:lnTo>
                    <a:pt x="0" y="19178"/>
                  </a:lnTo>
                  <a:lnTo>
                    <a:pt x="30455"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2"/>
            <p:cNvSpPr/>
            <p:nvPr/>
          </p:nvSpPr>
          <p:spPr>
            <a:xfrm>
              <a:off x="2649425" y="733700"/>
              <a:ext cx="761400" cy="1274500"/>
            </a:xfrm>
            <a:custGeom>
              <a:avLst/>
              <a:gdLst/>
              <a:ahLst/>
              <a:cxnLst/>
              <a:rect l="l" t="t" r="r" b="b"/>
              <a:pathLst>
                <a:path w="30456" h="50980" extrusionOk="0">
                  <a:moveTo>
                    <a:pt x="30455" y="1"/>
                  </a:moveTo>
                  <a:lnTo>
                    <a:pt x="0" y="19178"/>
                  </a:lnTo>
                  <a:lnTo>
                    <a:pt x="146" y="19251"/>
                  </a:lnTo>
                  <a:lnTo>
                    <a:pt x="105" y="19314"/>
                  </a:lnTo>
                  <a:lnTo>
                    <a:pt x="23945" y="50979"/>
                  </a:lnTo>
                  <a:lnTo>
                    <a:pt x="23977" y="50979"/>
                  </a:lnTo>
                  <a:lnTo>
                    <a:pt x="24102" y="50802"/>
                  </a:lnTo>
                  <a:lnTo>
                    <a:pt x="30455"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2"/>
            <p:cNvSpPr/>
            <p:nvPr/>
          </p:nvSpPr>
          <p:spPr>
            <a:xfrm>
              <a:off x="2128775" y="2017550"/>
              <a:ext cx="1113025" cy="565800"/>
            </a:xfrm>
            <a:custGeom>
              <a:avLst/>
              <a:gdLst/>
              <a:ahLst/>
              <a:cxnLst/>
              <a:rect l="l" t="t" r="r" b="b"/>
              <a:pathLst>
                <a:path w="44521" h="22632" extrusionOk="0">
                  <a:moveTo>
                    <a:pt x="44520" y="1"/>
                  </a:moveTo>
                  <a:lnTo>
                    <a:pt x="1" y="7044"/>
                  </a:lnTo>
                  <a:lnTo>
                    <a:pt x="27827" y="22632"/>
                  </a:lnTo>
                  <a:lnTo>
                    <a:pt x="4452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2"/>
            <p:cNvSpPr/>
            <p:nvPr/>
          </p:nvSpPr>
          <p:spPr>
            <a:xfrm>
              <a:off x="2828075" y="458000"/>
              <a:ext cx="582750" cy="322675"/>
            </a:xfrm>
            <a:custGeom>
              <a:avLst/>
              <a:gdLst/>
              <a:ahLst/>
              <a:cxnLst/>
              <a:rect l="l" t="t" r="r" b="b"/>
              <a:pathLst>
                <a:path w="23310" h="12907" extrusionOk="0">
                  <a:moveTo>
                    <a:pt x="10434" y="1"/>
                  </a:moveTo>
                  <a:lnTo>
                    <a:pt x="10174" y="74"/>
                  </a:lnTo>
                  <a:lnTo>
                    <a:pt x="9882" y="94"/>
                  </a:lnTo>
                  <a:lnTo>
                    <a:pt x="1" y="12907"/>
                  </a:lnTo>
                  <a:lnTo>
                    <a:pt x="23309" y="11029"/>
                  </a:lnTo>
                  <a:lnTo>
                    <a:pt x="10434"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2"/>
            <p:cNvSpPr/>
            <p:nvPr/>
          </p:nvSpPr>
          <p:spPr>
            <a:xfrm>
              <a:off x="3088925" y="301750"/>
              <a:ext cx="533175" cy="431975"/>
            </a:xfrm>
            <a:custGeom>
              <a:avLst/>
              <a:gdLst/>
              <a:ahLst/>
              <a:cxnLst/>
              <a:rect l="l" t="t" r="r" b="b"/>
              <a:pathLst>
                <a:path w="21327" h="17279" extrusionOk="0">
                  <a:moveTo>
                    <a:pt x="21327" y="1"/>
                  </a:moveTo>
                  <a:lnTo>
                    <a:pt x="0" y="6251"/>
                  </a:lnTo>
                  <a:lnTo>
                    <a:pt x="12875" y="17279"/>
                  </a:lnTo>
                  <a:lnTo>
                    <a:pt x="21327"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2"/>
            <p:cNvSpPr/>
            <p:nvPr/>
          </p:nvSpPr>
          <p:spPr>
            <a:xfrm>
              <a:off x="3410800" y="300475"/>
              <a:ext cx="711600" cy="433250"/>
            </a:xfrm>
            <a:custGeom>
              <a:avLst/>
              <a:gdLst/>
              <a:ahLst/>
              <a:cxnLst/>
              <a:rect l="l" t="t" r="r" b="b"/>
              <a:pathLst>
                <a:path w="28464" h="17330" extrusionOk="0">
                  <a:moveTo>
                    <a:pt x="8639" y="0"/>
                  </a:moveTo>
                  <a:lnTo>
                    <a:pt x="8452" y="52"/>
                  </a:lnTo>
                  <a:lnTo>
                    <a:pt x="0" y="17330"/>
                  </a:lnTo>
                  <a:lnTo>
                    <a:pt x="0" y="17330"/>
                  </a:lnTo>
                  <a:lnTo>
                    <a:pt x="28463" y="6239"/>
                  </a:lnTo>
                  <a:lnTo>
                    <a:pt x="8639"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2"/>
            <p:cNvSpPr/>
            <p:nvPr/>
          </p:nvSpPr>
          <p:spPr>
            <a:xfrm>
              <a:off x="4136725" y="459575"/>
              <a:ext cx="333375" cy="518575"/>
            </a:xfrm>
            <a:custGeom>
              <a:avLst/>
              <a:gdLst/>
              <a:ahLst/>
              <a:cxnLst/>
              <a:rect l="l" t="t" r="r" b="b"/>
              <a:pathLst>
                <a:path w="13335" h="20743" extrusionOk="0">
                  <a:moveTo>
                    <a:pt x="0" y="1"/>
                  </a:moveTo>
                  <a:lnTo>
                    <a:pt x="6302" y="20743"/>
                  </a:lnTo>
                  <a:lnTo>
                    <a:pt x="13335" y="386"/>
                  </a:lnTo>
                  <a:lnTo>
                    <a:pt x="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4294275" y="469225"/>
              <a:ext cx="546475" cy="508925"/>
            </a:xfrm>
            <a:custGeom>
              <a:avLst/>
              <a:gdLst/>
              <a:ahLst/>
              <a:cxnLst/>
              <a:rect l="l" t="t" r="r" b="b"/>
              <a:pathLst>
                <a:path w="21859" h="20357" extrusionOk="0">
                  <a:moveTo>
                    <a:pt x="7033" y="0"/>
                  </a:moveTo>
                  <a:lnTo>
                    <a:pt x="0" y="20357"/>
                  </a:lnTo>
                  <a:lnTo>
                    <a:pt x="21858" y="3684"/>
                  </a:lnTo>
                  <a:lnTo>
                    <a:pt x="7095"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4294275" y="469225"/>
              <a:ext cx="175825" cy="508925"/>
            </a:xfrm>
            <a:custGeom>
              <a:avLst/>
              <a:gdLst/>
              <a:ahLst/>
              <a:cxnLst/>
              <a:rect l="l" t="t" r="r" b="b"/>
              <a:pathLst>
                <a:path w="7033" h="20357" extrusionOk="0">
                  <a:moveTo>
                    <a:pt x="7033" y="0"/>
                  </a:moveTo>
                  <a:lnTo>
                    <a:pt x="0" y="20357"/>
                  </a:lnTo>
                  <a:lnTo>
                    <a:pt x="0" y="20357"/>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3410800" y="456450"/>
              <a:ext cx="883500" cy="521700"/>
            </a:xfrm>
            <a:custGeom>
              <a:avLst/>
              <a:gdLst/>
              <a:ahLst/>
              <a:cxnLst/>
              <a:rect l="l" t="t" r="r" b="b"/>
              <a:pathLst>
                <a:path w="35340" h="20868" extrusionOk="0">
                  <a:moveTo>
                    <a:pt x="28463" y="0"/>
                  </a:moveTo>
                  <a:lnTo>
                    <a:pt x="0" y="11091"/>
                  </a:lnTo>
                  <a:lnTo>
                    <a:pt x="35182" y="20826"/>
                  </a:lnTo>
                  <a:lnTo>
                    <a:pt x="35182" y="20815"/>
                  </a:lnTo>
                  <a:lnTo>
                    <a:pt x="35339" y="20868"/>
                  </a:lnTo>
                  <a:lnTo>
                    <a:pt x="35339" y="20868"/>
                  </a:lnTo>
                  <a:lnTo>
                    <a:pt x="29037" y="126"/>
                  </a:lnTo>
                  <a:lnTo>
                    <a:pt x="28850" y="126"/>
                  </a:lnTo>
                  <a:lnTo>
                    <a:pt x="28463"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4136725" y="459575"/>
              <a:ext cx="157575" cy="518575"/>
            </a:xfrm>
            <a:custGeom>
              <a:avLst/>
              <a:gdLst/>
              <a:ahLst/>
              <a:cxnLst/>
              <a:rect l="l" t="t" r="r" b="b"/>
              <a:pathLst>
                <a:path w="6303" h="20743" extrusionOk="0">
                  <a:moveTo>
                    <a:pt x="0" y="1"/>
                  </a:moveTo>
                  <a:lnTo>
                    <a:pt x="6302" y="20743"/>
                  </a:lnTo>
                  <a:lnTo>
                    <a:pt x="6302" y="20743"/>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4294275" y="561300"/>
              <a:ext cx="996150" cy="482575"/>
            </a:xfrm>
            <a:custGeom>
              <a:avLst/>
              <a:gdLst/>
              <a:ahLst/>
              <a:cxnLst/>
              <a:rect l="l" t="t" r="r" b="b"/>
              <a:pathLst>
                <a:path w="39846" h="19303" extrusionOk="0">
                  <a:moveTo>
                    <a:pt x="21858" y="1"/>
                  </a:moveTo>
                  <a:lnTo>
                    <a:pt x="0" y="16674"/>
                  </a:lnTo>
                  <a:lnTo>
                    <a:pt x="39679" y="19292"/>
                  </a:lnTo>
                  <a:lnTo>
                    <a:pt x="39700" y="19250"/>
                  </a:lnTo>
                  <a:lnTo>
                    <a:pt x="39846" y="19303"/>
                  </a:lnTo>
                  <a:lnTo>
                    <a:pt x="39846" y="19303"/>
                  </a:lnTo>
                  <a:lnTo>
                    <a:pt x="22693" y="314"/>
                  </a:lnTo>
                  <a:lnTo>
                    <a:pt x="22057" y="52"/>
                  </a:lnTo>
                  <a:lnTo>
                    <a:pt x="21858"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4294275" y="561300"/>
              <a:ext cx="546475" cy="416850"/>
            </a:xfrm>
            <a:custGeom>
              <a:avLst/>
              <a:gdLst/>
              <a:ahLst/>
              <a:cxnLst/>
              <a:rect l="l" t="t" r="r" b="b"/>
              <a:pathLst>
                <a:path w="21859" h="16674" extrusionOk="0">
                  <a:moveTo>
                    <a:pt x="21858" y="1"/>
                  </a:moveTo>
                  <a:lnTo>
                    <a:pt x="0" y="16674"/>
                  </a:lnTo>
                  <a:lnTo>
                    <a:pt x="0" y="16674"/>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4861575" y="569125"/>
              <a:ext cx="675350" cy="474750"/>
            </a:xfrm>
            <a:custGeom>
              <a:avLst/>
              <a:gdLst/>
              <a:ahLst/>
              <a:cxnLst/>
              <a:rect l="l" t="t" r="r" b="b"/>
              <a:pathLst>
                <a:path w="27014" h="18990" extrusionOk="0">
                  <a:moveTo>
                    <a:pt x="1" y="1"/>
                  </a:moveTo>
                  <a:lnTo>
                    <a:pt x="17154" y="18990"/>
                  </a:lnTo>
                  <a:lnTo>
                    <a:pt x="27014" y="11321"/>
                  </a:lnTo>
                  <a:lnTo>
                    <a:pt x="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3251950" y="733700"/>
              <a:ext cx="1038425" cy="1273725"/>
            </a:xfrm>
            <a:custGeom>
              <a:avLst/>
              <a:gdLst/>
              <a:ahLst/>
              <a:cxnLst/>
              <a:rect l="l" t="t" r="r" b="b"/>
              <a:pathLst>
                <a:path w="41537" h="50949" extrusionOk="0">
                  <a:moveTo>
                    <a:pt x="6354" y="1"/>
                  </a:moveTo>
                  <a:lnTo>
                    <a:pt x="1" y="50802"/>
                  </a:lnTo>
                  <a:lnTo>
                    <a:pt x="1" y="50802"/>
                  </a:lnTo>
                  <a:lnTo>
                    <a:pt x="63" y="50729"/>
                  </a:lnTo>
                  <a:lnTo>
                    <a:pt x="94" y="50948"/>
                  </a:lnTo>
                  <a:lnTo>
                    <a:pt x="147" y="50938"/>
                  </a:lnTo>
                  <a:lnTo>
                    <a:pt x="41443" y="10017"/>
                  </a:lnTo>
                  <a:lnTo>
                    <a:pt x="41536" y="9736"/>
                  </a:lnTo>
                  <a:lnTo>
                    <a:pt x="6354"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3255600" y="984125"/>
              <a:ext cx="1032425" cy="1023025"/>
            </a:xfrm>
            <a:custGeom>
              <a:avLst/>
              <a:gdLst/>
              <a:ahLst/>
              <a:cxnLst/>
              <a:rect l="l" t="t" r="r" b="b"/>
              <a:pathLst>
                <a:path w="41297" h="40921" extrusionOk="0">
                  <a:moveTo>
                    <a:pt x="41297" y="0"/>
                  </a:moveTo>
                  <a:lnTo>
                    <a:pt x="1" y="40921"/>
                  </a:lnTo>
                  <a:lnTo>
                    <a:pt x="29590" y="36852"/>
                  </a:lnTo>
                  <a:lnTo>
                    <a:pt x="29454" y="36685"/>
                  </a:lnTo>
                  <a:lnTo>
                    <a:pt x="29788" y="36779"/>
                  </a:lnTo>
                  <a:lnTo>
                    <a:pt x="41297"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4008125" y="978125"/>
              <a:ext cx="1278125" cy="926775"/>
            </a:xfrm>
            <a:custGeom>
              <a:avLst/>
              <a:gdLst/>
              <a:ahLst/>
              <a:cxnLst/>
              <a:rect l="l" t="t" r="r" b="b"/>
              <a:pathLst>
                <a:path w="51125" h="37071" extrusionOk="0">
                  <a:moveTo>
                    <a:pt x="11446" y="1"/>
                  </a:moveTo>
                  <a:lnTo>
                    <a:pt x="11602" y="42"/>
                  </a:lnTo>
                  <a:lnTo>
                    <a:pt x="0" y="37071"/>
                  </a:lnTo>
                  <a:lnTo>
                    <a:pt x="51073" y="2776"/>
                  </a:lnTo>
                  <a:lnTo>
                    <a:pt x="51125" y="2619"/>
                  </a:lnTo>
                  <a:lnTo>
                    <a:pt x="11446" y="1"/>
                  </a:lnTo>
                  <a:close/>
                </a:path>
              </a:pathLst>
            </a:custGeom>
            <a:solidFill>
              <a:srgbClr val="FFFFFF">
                <a:alpha val="4509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4294275" y="978125"/>
              <a:ext cx="991975" cy="65475"/>
            </a:xfrm>
            <a:custGeom>
              <a:avLst/>
              <a:gdLst/>
              <a:ahLst/>
              <a:cxnLst/>
              <a:rect l="l" t="t" r="r" b="b"/>
              <a:pathLst>
                <a:path w="39679" h="2619" extrusionOk="0">
                  <a:moveTo>
                    <a:pt x="0" y="1"/>
                  </a:moveTo>
                  <a:lnTo>
                    <a:pt x="0" y="1"/>
                  </a:lnTo>
                  <a:lnTo>
                    <a:pt x="39679" y="2619"/>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2835900" y="2022000"/>
              <a:ext cx="504250" cy="568675"/>
            </a:xfrm>
            <a:custGeom>
              <a:avLst/>
              <a:gdLst/>
              <a:ahLst/>
              <a:cxnLst/>
              <a:rect l="l" t="t" r="r" b="b"/>
              <a:pathLst>
                <a:path w="20170" h="22747" extrusionOk="0">
                  <a:moveTo>
                    <a:pt x="16507" y="1"/>
                  </a:moveTo>
                  <a:lnTo>
                    <a:pt x="1" y="22380"/>
                  </a:lnTo>
                  <a:lnTo>
                    <a:pt x="20169" y="22746"/>
                  </a:lnTo>
                  <a:lnTo>
                    <a:pt x="19001" y="15453"/>
                  </a:lnTo>
                  <a:lnTo>
                    <a:pt x="16507"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3255600" y="1913225"/>
              <a:ext cx="742900" cy="677450"/>
            </a:xfrm>
            <a:custGeom>
              <a:avLst/>
              <a:gdLst/>
              <a:ahLst/>
              <a:cxnLst/>
              <a:rect l="l" t="t" r="r" b="b"/>
              <a:pathLst>
                <a:path w="29716" h="27098" extrusionOk="0">
                  <a:moveTo>
                    <a:pt x="29716" y="1"/>
                  </a:moveTo>
                  <a:lnTo>
                    <a:pt x="1" y="4091"/>
                  </a:lnTo>
                  <a:lnTo>
                    <a:pt x="1086" y="10789"/>
                  </a:lnTo>
                  <a:lnTo>
                    <a:pt x="3715" y="27097"/>
                  </a:lnTo>
                  <a:lnTo>
                    <a:pt x="3725" y="27097"/>
                  </a:lnTo>
                  <a:lnTo>
                    <a:pt x="29716"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1705175" y="2772175"/>
              <a:ext cx="693350" cy="663600"/>
            </a:xfrm>
            <a:custGeom>
              <a:avLst/>
              <a:gdLst/>
              <a:ahLst/>
              <a:cxnLst/>
              <a:rect l="l" t="t" r="r" b="b"/>
              <a:pathLst>
                <a:path w="27734" h="26544" extrusionOk="0">
                  <a:moveTo>
                    <a:pt x="3673" y="1"/>
                  </a:moveTo>
                  <a:lnTo>
                    <a:pt x="1628" y="14722"/>
                  </a:lnTo>
                  <a:lnTo>
                    <a:pt x="1" y="26470"/>
                  </a:lnTo>
                  <a:lnTo>
                    <a:pt x="52" y="26491"/>
                  </a:lnTo>
                  <a:lnTo>
                    <a:pt x="73" y="26544"/>
                  </a:lnTo>
                  <a:lnTo>
                    <a:pt x="27608" y="23685"/>
                  </a:lnTo>
                  <a:cubicBezTo>
                    <a:pt x="27566" y="23445"/>
                    <a:pt x="27608" y="23184"/>
                    <a:pt x="27733" y="22976"/>
                  </a:cubicBezTo>
                  <a:lnTo>
                    <a:pt x="3673"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2435525" y="2589325"/>
              <a:ext cx="904625" cy="762200"/>
            </a:xfrm>
            <a:custGeom>
              <a:avLst/>
              <a:gdLst/>
              <a:ahLst/>
              <a:cxnLst/>
              <a:rect l="l" t="t" r="r" b="b"/>
              <a:pathLst>
                <a:path w="36185" h="30488" extrusionOk="0">
                  <a:moveTo>
                    <a:pt x="15797" y="0"/>
                  </a:moveTo>
                  <a:lnTo>
                    <a:pt x="6824" y="16976"/>
                  </a:lnTo>
                  <a:lnTo>
                    <a:pt x="1" y="30144"/>
                  </a:lnTo>
                  <a:cubicBezTo>
                    <a:pt x="94" y="30237"/>
                    <a:pt x="157" y="30362"/>
                    <a:pt x="198" y="30487"/>
                  </a:cubicBezTo>
                  <a:lnTo>
                    <a:pt x="36184" y="376"/>
                  </a:lnTo>
                  <a:lnTo>
                    <a:pt x="15797"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1799325" y="2586200"/>
              <a:ext cx="1023050" cy="756725"/>
            </a:xfrm>
            <a:custGeom>
              <a:avLst/>
              <a:gdLst/>
              <a:ahLst/>
              <a:cxnLst/>
              <a:rect l="l" t="t" r="r" b="b"/>
              <a:pathLst>
                <a:path w="40922" h="30269" extrusionOk="0">
                  <a:moveTo>
                    <a:pt x="40921" y="0"/>
                  </a:moveTo>
                  <a:lnTo>
                    <a:pt x="1" y="7074"/>
                  </a:lnTo>
                  <a:lnTo>
                    <a:pt x="24176" y="30174"/>
                  </a:lnTo>
                  <a:cubicBezTo>
                    <a:pt x="24322" y="30060"/>
                    <a:pt x="24520" y="29976"/>
                    <a:pt x="24760" y="29976"/>
                  </a:cubicBezTo>
                  <a:cubicBezTo>
                    <a:pt x="24874" y="29976"/>
                    <a:pt x="24979" y="29997"/>
                    <a:pt x="25073" y="30028"/>
                  </a:cubicBezTo>
                  <a:lnTo>
                    <a:pt x="40879" y="125"/>
                  </a:lnTo>
                  <a:lnTo>
                    <a:pt x="40828" y="115"/>
                  </a:lnTo>
                  <a:lnTo>
                    <a:pt x="40921" y="0"/>
                  </a:lnTo>
                  <a:close/>
                  <a:moveTo>
                    <a:pt x="32272" y="17101"/>
                  </a:moveTo>
                  <a:lnTo>
                    <a:pt x="25354" y="30174"/>
                  </a:lnTo>
                  <a:lnTo>
                    <a:pt x="25449" y="30269"/>
                  </a:lnTo>
                  <a:lnTo>
                    <a:pt x="32272" y="1710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2440475" y="2598725"/>
              <a:ext cx="1417425" cy="916075"/>
            </a:xfrm>
            <a:custGeom>
              <a:avLst/>
              <a:gdLst/>
              <a:ahLst/>
              <a:cxnLst/>
              <a:rect l="l" t="t" r="r" b="b"/>
              <a:pathLst>
                <a:path w="56697" h="36643" extrusionOk="0">
                  <a:moveTo>
                    <a:pt x="35986" y="0"/>
                  </a:moveTo>
                  <a:lnTo>
                    <a:pt x="0" y="30111"/>
                  </a:lnTo>
                  <a:cubicBezTo>
                    <a:pt x="63" y="30310"/>
                    <a:pt x="74" y="30529"/>
                    <a:pt x="11" y="30737"/>
                  </a:cubicBezTo>
                  <a:lnTo>
                    <a:pt x="56446" y="36643"/>
                  </a:lnTo>
                  <a:lnTo>
                    <a:pt x="56394" y="36559"/>
                  </a:lnTo>
                  <a:lnTo>
                    <a:pt x="56697" y="36403"/>
                  </a:lnTo>
                  <a:lnTo>
                    <a:pt x="36268"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3348725" y="1912975"/>
              <a:ext cx="1181625" cy="687075"/>
            </a:xfrm>
            <a:custGeom>
              <a:avLst/>
              <a:gdLst/>
              <a:ahLst/>
              <a:cxnLst/>
              <a:rect l="l" t="t" r="r" b="b"/>
              <a:pathLst>
                <a:path w="47265" h="27483" extrusionOk="0">
                  <a:moveTo>
                    <a:pt x="26095" y="1"/>
                  </a:moveTo>
                  <a:lnTo>
                    <a:pt x="25991" y="11"/>
                  </a:lnTo>
                  <a:lnTo>
                    <a:pt x="0" y="27107"/>
                  </a:lnTo>
                  <a:lnTo>
                    <a:pt x="47264" y="27483"/>
                  </a:lnTo>
                  <a:lnTo>
                    <a:pt x="32251" y="7993"/>
                  </a:lnTo>
                  <a:lnTo>
                    <a:pt x="26095"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3347150" y="2598725"/>
              <a:ext cx="1183475" cy="910100"/>
            </a:xfrm>
            <a:custGeom>
              <a:avLst/>
              <a:gdLst/>
              <a:ahLst/>
              <a:cxnLst/>
              <a:rect l="l" t="t" r="r" b="b"/>
              <a:pathLst>
                <a:path w="47339" h="36404" extrusionOk="0">
                  <a:moveTo>
                    <a:pt x="1" y="0"/>
                  </a:moveTo>
                  <a:lnTo>
                    <a:pt x="20430" y="36403"/>
                  </a:lnTo>
                  <a:lnTo>
                    <a:pt x="20440" y="36392"/>
                  </a:lnTo>
                  <a:lnTo>
                    <a:pt x="20701" y="36257"/>
                  </a:lnTo>
                  <a:lnTo>
                    <a:pt x="47338" y="376"/>
                  </a:lnTo>
                  <a:lnTo>
                    <a:pt x="105" y="0"/>
                  </a:lnTo>
                  <a:close/>
                </a:path>
              </a:pathLst>
            </a:custGeom>
            <a:solidFill>
              <a:srgbClr val="FFFFFF">
                <a:alpha val="4509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2"/>
            <p:cNvSpPr/>
            <p:nvPr/>
          </p:nvSpPr>
          <p:spPr>
            <a:xfrm>
              <a:off x="5290400" y="852125"/>
              <a:ext cx="669100" cy="448425"/>
            </a:xfrm>
            <a:custGeom>
              <a:avLst/>
              <a:gdLst/>
              <a:ahLst/>
              <a:cxnLst/>
              <a:rect l="l" t="t" r="r" b="b"/>
              <a:pathLst>
                <a:path w="26764" h="17937" extrusionOk="0">
                  <a:moveTo>
                    <a:pt x="9861" y="1"/>
                  </a:moveTo>
                  <a:lnTo>
                    <a:pt x="1" y="7670"/>
                  </a:lnTo>
                  <a:lnTo>
                    <a:pt x="158" y="7722"/>
                  </a:lnTo>
                  <a:lnTo>
                    <a:pt x="158" y="7732"/>
                  </a:lnTo>
                  <a:lnTo>
                    <a:pt x="26763" y="17936"/>
                  </a:lnTo>
                  <a:lnTo>
                    <a:pt x="26763" y="17936"/>
                  </a:lnTo>
                  <a:lnTo>
                    <a:pt x="9965" y="42"/>
                  </a:lnTo>
                  <a:lnTo>
                    <a:pt x="986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a:off x="5290400" y="852125"/>
              <a:ext cx="246525" cy="191750"/>
            </a:xfrm>
            <a:custGeom>
              <a:avLst/>
              <a:gdLst/>
              <a:ahLst/>
              <a:cxnLst/>
              <a:rect l="l" t="t" r="r" b="b"/>
              <a:pathLst>
                <a:path w="9861" h="7670" extrusionOk="0">
                  <a:moveTo>
                    <a:pt x="9861" y="1"/>
                  </a:moveTo>
                  <a:lnTo>
                    <a:pt x="1" y="7670"/>
                  </a:lnTo>
                  <a:lnTo>
                    <a:pt x="1" y="767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2"/>
            <p:cNvSpPr/>
            <p:nvPr/>
          </p:nvSpPr>
          <p:spPr>
            <a:xfrm>
              <a:off x="4013600" y="1916100"/>
              <a:ext cx="903050" cy="681600"/>
            </a:xfrm>
            <a:custGeom>
              <a:avLst/>
              <a:gdLst/>
              <a:ahLst/>
              <a:cxnLst/>
              <a:rect l="l" t="t" r="r" b="b"/>
              <a:pathLst>
                <a:path w="36122" h="27264" extrusionOk="0">
                  <a:moveTo>
                    <a:pt x="1" y="1"/>
                  </a:moveTo>
                  <a:lnTo>
                    <a:pt x="3746" y="4852"/>
                  </a:lnTo>
                  <a:lnTo>
                    <a:pt x="21014" y="27263"/>
                  </a:lnTo>
                  <a:lnTo>
                    <a:pt x="36122" y="10685"/>
                  </a:lnTo>
                  <a:lnTo>
                    <a:pt x="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4007875" y="1047500"/>
              <a:ext cx="1277100" cy="1128675"/>
            </a:xfrm>
            <a:custGeom>
              <a:avLst/>
              <a:gdLst/>
              <a:ahLst/>
              <a:cxnLst/>
              <a:rect l="l" t="t" r="r" b="b"/>
              <a:pathLst>
                <a:path w="51084" h="45147" extrusionOk="0">
                  <a:moveTo>
                    <a:pt x="51083" y="1"/>
                  </a:moveTo>
                  <a:lnTo>
                    <a:pt x="10" y="34296"/>
                  </a:lnTo>
                  <a:lnTo>
                    <a:pt x="0" y="34337"/>
                  </a:lnTo>
                  <a:lnTo>
                    <a:pt x="36539" y="45147"/>
                  </a:lnTo>
                  <a:lnTo>
                    <a:pt x="51083"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4929675" y="1045425"/>
              <a:ext cx="1040775" cy="1131025"/>
            </a:xfrm>
            <a:custGeom>
              <a:avLst/>
              <a:gdLst/>
              <a:ahLst/>
              <a:cxnLst/>
              <a:rect l="l" t="t" r="r" b="b"/>
              <a:pathLst>
                <a:path w="41631" h="45241" extrusionOk="0">
                  <a:moveTo>
                    <a:pt x="14587" y="0"/>
                  </a:moveTo>
                  <a:lnTo>
                    <a:pt x="1" y="45240"/>
                  </a:lnTo>
                  <a:lnTo>
                    <a:pt x="41631" y="10674"/>
                  </a:lnTo>
                  <a:lnTo>
                    <a:pt x="41192" y="10204"/>
                  </a:lnTo>
                  <a:lnTo>
                    <a:pt x="14587"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4545450" y="2187900"/>
              <a:ext cx="829250" cy="755675"/>
            </a:xfrm>
            <a:custGeom>
              <a:avLst/>
              <a:gdLst/>
              <a:ahLst/>
              <a:cxnLst/>
              <a:rect l="l" t="t" r="r" b="b"/>
              <a:pathLst>
                <a:path w="33170" h="30227" extrusionOk="0">
                  <a:moveTo>
                    <a:pt x="15108" y="1"/>
                  </a:moveTo>
                  <a:lnTo>
                    <a:pt x="0" y="16590"/>
                  </a:lnTo>
                  <a:lnTo>
                    <a:pt x="33169" y="30226"/>
                  </a:lnTo>
                  <a:lnTo>
                    <a:pt x="33169" y="30226"/>
                  </a:lnTo>
                  <a:lnTo>
                    <a:pt x="21389" y="10507"/>
                  </a:lnTo>
                  <a:lnTo>
                    <a:pt x="15108"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5978250" y="1318775"/>
              <a:ext cx="350075" cy="664900"/>
            </a:xfrm>
            <a:custGeom>
              <a:avLst/>
              <a:gdLst/>
              <a:ahLst/>
              <a:cxnLst/>
              <a:rect l="l" t="t" r="r" b="b"/>
              <a:pathLst>
                <a:path w="14003" h="26596" extrusionOk="0">
                  <a:moveTo>
                    <a:pt x="1" y="1"/>
                  </a:moveTo>
                  <a:lnTo>
                    <a:pt x="3694" y="26596"/>
                  </a:lnTo>
                  <a:lnTo>
                    <a:pt x="14002" y="11509"/>
                  </a:lnTo>
                  <a:lnTo>
                    <a:pt x="13950" y="11383"/>
                  </a:lnTo>
                  <a:lnTo>
                    <a:pt x="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4931250" y="2185300"/>
              <a:ext cx="710800" cy="756975"/>
            </a:xfrm>
            <a:custGeom>
              <a:avLst/>
              <a:gdLst/>
              <a:ahLst/>
              <a:cxnLst/>
              <a:rect l="l" t="t" r="r" b="b"/>
              <a:pathLst>
                <a:path w="28432" h="30279" extrusionOk="0">
                  <a:moveTo>
                    <a:pt x="0" y="0"/>
                  </a:moveTo>
                  <a:lnTo>
                    <a:pt x="18092" y="30279"/>
                  </a:lnTo>
                  <a:lnTo>
                    <a:pt x="28431" y="365"/>
                  </a:lnTo>
                  <a:lnTo>
                    <a:pt x="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5391600" y="2197550"/>
              <a:ext cx="451300" cy="746300"/>
            </a:xfrm>
            <a:custGeom>
              <a:avLst/>
              <a:gdLst/>
              <a:ahLst/>
              <a:cxnLst/>
              <a:rect l="l" t="t" r="r" b="b"/>
              <a:pathLst>
                <a:path w="18052" h="29852" extrusionOk="0">
                  <a:moveTo>
                    <a:pt x="10320" y="0"/>
                  </a:moveTo>
                  <a:lnTo>
                    <a:pt x="1" y="29851"/>
                  </a:lnTo>
                  <a:lnTo>
                    <a:pt x="18030" y="29851"/>
                  </a:lnTo>
                  <a:lnTo>
                    <a:pt x="18051" y="29840"/>
                  </a:lnTo>
                  <a:lnTo>
                    <a:pt x="1032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5649600" y="2193125"/>
              <a:ext cx="592900" cy="750450"/>
            </a:xfrm>
            <a:custGeom>
              <a:avLst/>
              <a:gdLst/>
              <a:ahLst/>
              <a:cxnLst/>
              <a:rect l="l" t="t" r="r" b="b"/>
              <a:pathLst>
                <a:path w="23716" h="30018" extrusionOk="0">
                  <a:moveTo>
                    <a:pt x="52" y="0"/>
                  </a:moveTo>
                  <a:lnTo>
                    <a:pt x="0" y="177"/>
                  </a:lnTo>
                  <a:lnTo>
                    <a:pt x="7731" y="30017"/>
                  </a:lnTo>
                  <a:lnTo>
                    <a:pt x="23715" y="18489"/>
                  </a:lnTo>
                  <a:lnTo>
                    <a:pt x="52"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6070600" y="1606475"/>
              <a:ext cx="432475" cy="441650"/>
            </a:xfrm>
            <a:custGeom>
              <a:avLst/>
              <a:gdLst/>
              <a:ahLst/>
              <a:cxnLst/>
              <a:rect l="l" t="t" r="r" b="b"/>
              <a:pathLst>
                <a:path w="17299" h="17666" extrusionOk="0">
                  <a:moveTo>
                    <a:pt x="10308" y="1"/>
                  </a:moveTo>
                  <a:lnTo>
                    <a:pt x="0" y="15088"/>
                  </a:lnTo>
                  <a:lnTo>
                    <a:pt x="17299" y="17665"/>
                  </a:lnTo>
                  <a:lnTo>
                    <a:pt x="17299" y="17665"/>
                  </a:lnTo>
                  <a:lnTo>
                    <a:pt x="10308"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5649075" y="1315125"/>
              <a:ext cx="421525" cy="872800"/>
            </a:xfrm>
            <a:custGeom>
              <a:avLst/>
              <a:gdLst/>
              <a:ahLst/>
              <a:cxnLst/>
              <a:rect l="l" t="t" r="r" b="b"/>
              <a:pathLst>
                <a:path w="16861" h="34912" extrusionOk="0">
                  <a:moveTo>
                    <a:pt x="12980" y="1"/>
                  </a:moveTo>
                  <a:lnTo>
                    <a:pt x="0" y="34859"/>
                  </a:lnTo>
                  <a:lnTo>
                    <a:pt x="167" y="34859"/>
                  </a:lnTo>
                  <a:lnTo>
                    <a:pt x="146" y="34912"/>
                  </a:lnTo>
                  <a:lnTo>
                    <a:pt x="16861" y="26742"/>
                  </a:lnTo>
                  <a:lnTo>
                    <a:pt x="13168" y="147"/>
                  </a:lnTo>
                  <a:lnTo>
                    <a:pt x="1298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4929400" y="1312250"/>
              <a:ext cx="1044175" cy="874350"/>
            </a:xfrm>
            <a:custGeom>
              <a:avLst/>
              <a:gdLst/>
              <a:ahLst/>
              <a:cxnLst/>
              <a:rect l="l" t="t" r="r" b="b"/>
              <a:pathLst>
                <a:path w="41767" h="34974" extrusionOk="0">
                  <a:moveTo>
                    <a:pt x="41642" y="1"/>
                  </a:moveTo>
                  <a:lnTo>
                    <a:pt x="12" y="34567"/>
                  </a:lnTo>
                  <a:lnTo>
                    <a:pt x="1" y="34598"/>
                  </a:lnTo>
                  <a:lnTo>
                    <a:pt x="28787" y="34974"/>
                  </a:lnTo>
                  <a:lnTo>
                    <a:pt x="41767" y="116"/>
                  </a:lnTo>
                  <a:lnTo>
                    <a:pt x="41683" y="42"/>
                  </a:lnTo>
                  <a:lnTo>
                    <a:pt x="41642"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5650875" y="1983650"/>
              <a:ext cx="595025" cy="671700"/>
            </a:xfrm>
            <a:custGeom>
              <a:avLst/>
              <a:gdLst/>
              <a:ahLst/>
              <a:cxnLst/>
              <a:rect l="l" t="t" r="r" b="b"/>
              <a:pathLst>
                <a:path w="23801" h="26868" extrusionOk="0">
                  <a:moveTo>
                    <a:pt x="16789" y="1"/>
                  </a:moveTo>
                  <a:lnTo>
                    <a:pt x="74" y="8171"/>
                  </a:lnTo>
                  <a:lnTo>
                    <a:pt x="1" y="8379"/>
                  </a:lnTo>
                  <a:lnTo>
                    <a:pt x="23664" y="26868"/>
                  </a:lnTo>
                  <a:lnTo>
                    <a:pt x="23675" y="26868"/>
                  </a:lnTo>
                  <a:lnTo>
                    <a:pt x="23800" y="26565"/>
                  </a:lnTo>
                  <a:lnTo>
                    <a:pt x="16789"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6070600" y="1983650"/>
              <a:ext cx="433000" cy="664125"/>
            </a:xfrm>
            <a:custGeom>
              <a:avLst/>
              <a:gdLst/>
              <a:ahLst/>
              <a:cxnLst/>
              <a:rect l="l" t="t" r="r" b="b"/>
              <a:pathLst>
                <a:path w="17320" h="26565" extrusionOk="0">
                  <a:moveTo>
                    <a:pt x="0" y="1"/>
                  </a:moveTo>
                  <a:lnTo>
                    <a:pt x="7011" y="26565"/>
                  </a:lnTo>
                  <a:lnTo>
                    <a:pt x="17320" y="2630"/>
                  </a:lnTo>
                  <a:lnTo>
                    <a:pt x="17299" y="2578"/>
                  </a:lnTo>
                  <a:lnTo>
                    <a:pt x="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p:cNvSpPr/>
            <p:nvPr/>
          </p:nvSpPr>
          <p:spPr>
            <a:xfrm>
              <a:off x="2437350" y="3367150"/>
              <a:ext cx="1416375" cy="419975"/>
            </a:xfrm>
            <a:custGeom>
              <a:avLst/>
              <a:gdLst/>
              <a:ahLst/>
              <a:cxnLst/>
              <a:rect l="l" t="t" r="r" b="b"/>
              <a:pathLst>
                <a:path w="56655" h="16799" extrusionOk="0">
                  <a:moveTo>
                    <a:pt x="136" y="0"/>
                  </a:moveTo>
                  <a:cubicBezTo>
                    <a:pt x="115" y="116"/>
                    <a:pt x="63" y="220"/>
                    <a:pt x="0" y="313"/>
                  </a:cubicBezTo>
                  <a:lnTo>
                    <a:pt x="13919" y="16799"/>
                  </a:lnTo>
                  <a:lnTo>
                    <a:pt x="56655" y="6031"/>
                  </a:lnTo>
                  <a:lnTo>
                    <a:pt x="56571" y="5906"/>
                  </a:lnTo>
                  <a:lnTo>
                    <a:pt x="136"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p:cNvSpPr/>
            <p:nvPr/>
          </p:nvSpPr>
          <p:spPr>
            <a:xfrm>
              <a:off x="1710125" y="3372125"/>
              <a:ext cx="693325" cy="509425"/>
            </a:xfrm>
            <a:custGeom>
              <a:avLst/>
              <a:gdLst/>
              <a:ahLst/>
              <a:cxnLst/>
              <a:rect l="l" t="t" r="r" b="b"/>
              <a:pathLst>
                <a:path w="27733" h="20377" extrusionOk="0">
                  <a:moveTo>
                    <a:pt x="27503" y="0"/>
                  </a:moveTo>
                  <a:lnTo>
                    <a:pt x="14211" y="1387"/>
                  </a:lnTo>
                  <a:lnTo>
                    <a:pt x="0" y="2859"/>
                  </a:lnTo>
                  <a:lnTo>
                    <a:pt x="6928" y="20376"/>
                  </a:lnTo>
                  <a:lnTo>
                    <a:pt x="15286" y="12312"/>
                  </a:lnTo>
                  <a:lnTo>
                    <a:pt x="27733" y="292"/>
                  </a:lnTo>
                  <a:cubicBezTo>
                    <a:pt x="27639" y="209"/>
                    <a:pt x="27566" y="114"/>
                    <a:pt x="27503" y="0"/>
                  </a:cubicBez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2"/>
            <p:cNvSpPr/>
            <p:nvPr/>
          </p:nvSpPr>
          <p:spPr>
            <a:xfrm>
              <a:off x="1890100" y="3380700"/>
              <a:ext cx="882975" cy="505550"/>
            </a:xfrm>
            <a:custGeom>
              <a:avLst/>
              <a:gdLst/>
              <a:ahLst/>
              <a:cxnLst/>
              <a:rect l="l" t="t" r="r" b="b"/>
              <a:pathLst>
                <a:path w="35319" h="20222" extrusionOk="0">
                  <a:moveTo>
                    <a:pt x="21651" y="1"/>
                  </a:moveTo>
                  <a:cubicBezTo>
                    <a:pt x="21515" y="84"/>
                    <a:pt x="21338" y="147"/>
                    <a:pt x="21129" y="147"/>
                  </a:cubicBezTo>
                  <a:cubicBezTo>
                    <a:pt x="21025" y="147"/>
                    <a:pt x="20930" y="126"/>
                    <a:pt x="20847" y="105"/>
                  </a:cubicBezTo>
                  <a:lnTo>
                    <a:pt x="10904" y="9704"/>
                  </a:lnTo>
                  <a:lnTo>
                    <a:pt x="1" y="20221"/>
                  </a:lnTo>
                  <a:lnTo>
                    <a:pt x="1" y="20221"/>
                  </a:lnTo>
                  <a:lnTo>
                    <a:pt x="35319" y="16184"/>
                  </a:lnTo>
                  <a:lnTo>
                    <a:pt x="2165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2785300" y="3517925"/>
              <a:ext cx="1071300" cy="546725"/>
            </a:xfrm>
            <a:custGeom>
              <a:avLst/>
              <a:gdLst/>
              <a:ahLst/>
              <a:cxnLst/>
              <a:rect l="l" t="t" r="r" b="b"/>
              <a:pathLst>
                <a:path w="42852" h="21869" extrusionOk="0">
                  <a:moveTo>
                    <a:pt x="42737" y="0"/>
                  </a:moveTo>
                  <a:lnTo>
                    <a:pt x="1" y="10768"/>
                  </a:lnTo>
                  <a:lnTo>
                    <a:pt x="147" y="10945"/>
                  </a:lnTo>
                  <a:lnTo>
                    <a:pt x="126" y="10945"/>
                  </a:lnTo>
                  <a:lnTo>
                    <a:pt x="24874" y="21869"/>
                  </a:lnTo>
                  <a:lnTo>
                    <a:pt x="25636" y="21723"/>
                  </a:lnTo>
                  <a:lnTo>
                    <a:pt x="25646" y="21775"/>
                  </a:lnTo>
                  <a:lnTo>
                    <a:pt x="42852" y="178"/>
                  </a:lnTo>
                  <a:lnTo>
                    <a:pt x="42737"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2"/>
            <p:cNvSpPr/>
            <p:nvPr/>
          </p:nvSpPr>
          <p:spPr>
            <a:xfrm>
              <a:off x="1901050" y="3792600"/>
              <a:ext cx="878025" cy="427000"/>
            </a:xfrm>
            <a:custGeom>
              <a:avLst/>
              <a:gdLst/>
              <a:ahLst/>
              <a:cxnLst/>
              <a:rect l="l" t="t" r="r" b="b"/>
              <a:pathLst>
                <a:path w="35121" h="17080" extrusionOk="0">
                  <a:moveTo>
                    <a:pt x="35120" y="0"/>
                  </a:moveTo>
                  <a:lnTo>
                    <a:pt x="1" y="4027"/>
                  </a:lnTo>
                  <a:lnTo>
                    <a:pt x="27723" y="17079"/>
                  </a:lnTo>
                  <a:lnTo>
                    <a:pt x="27838" y="17059"/>
                  </a:lnTo>
                  <a:lnTo>
                    <a:pt x="3512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2"/>
            <p:cNvSpPr/>
            <p:nvPr/>
          </p:nvSpPr>
          <p:spPr>
            <a:xfrm>
              <a:off x="2596975" y="3791550"/>
              <a:ext cx="810200" cy="427525"/>
            </a:xfrm>
            <a:custGeom>
              <a:avLst/>
              <a:gdLst/>
              <a:ahLst/>
              <a:cxnLst/>
              <a:rect l="l" t="t" r="r" b="b"/>
              <a:pathLst>
                <a:path w="32408" h="17101" extrusionOk="0">
                  <a:moveTo>
                    <a:pt x="7659" y="0"/>
                  </a:moveTo>
                  <a:lnTo>
                    <a:pt x="7378" y="31"/>
                  </a:lnTo>
                  <a:lnTo>
                    <a:pt x="7283" y="42"/>
                  </a:lnTo>
                  <a:lnTo>
                    <a:pt x="1" y="17101"/>
                  </a:lnTo>
                  <a:lnTo>
                    <a:pt x="32407" y="10924"/>
                  </a:lnTo>
                  <a:lnTo>
                    <a:pt x="7659"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2"/>
            <p:cNvSpPr/>
            <p:nvPr/>
          </p:nvSpPr>
          <p:spPr>
            <a:xfrm>
              <a:off x="4542075" y="2609950"/>
              <a:ext cx="819050" cy="410050"/>
            </a:xfrm>
            <a:custGeom>
              <a:avLst/>
              <a:gdLst/>
              <a:ahLst/>
              <a:cxnLst/>
              <a:rect l="l" t="t" r="r" b="b"/>
              <a:pathLst>
                <a:path w="32762" h="16402" extrusionOk="0">
                  <a:moveTo>
                    <a:pt x="0" y="0"/>
                  </a:moveTo>
                  <a:lnTo>
                    <a:pt x="9850" y="16402"/>
                  </a:lnTo>
                  <a:lnTo>
                    <a:pt x="9912" y="16370"/>
                  </a:lnTo>
                  <a:lnTo>
                    <a:pt x="9975" y="16360"/>
                  </a:lnTo>
                  <a:lnTo>
                    <a:pt x="32762" y="13469"/>
                  </a:lnTo>
                  <a:lnTo>
                    <a:pt x="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2"/>
            <p:cNvSpPr/>
            <p:nvPr/>
          </p:nvSpPr>
          <p:spPr>
            <a:xfrm>
              <a:off x="3881350" y="2608900"/>
              <a:ext cx="906975" cy="887650"/>
            </a:xfrm>
            <a:custGeom>
              <a:avLst/>
              <a:gdLst/>
              <a:ahLst/>
              <a:cxnLst/>
              <a:rect l="l" t="t" r="r" b="b"/>
              <a:pathLst>
                <a:path w="36279" h="35506" extrusionOk="0">
                  <a:moveTo>
                    <a:pt x="26346" y="0"/>
                  </a:moveTo>
                  <a:lnTo>
                    <a:pt x="1" y="35505"/>
                  </a:lnTo>
                  <a:lnTo>
                    <a:pt x="36279" y="16444"/>
                  </a:lnTo>
                  <a:lnTo>
                    <a:pt x="26429" y="42"/>
                  </a:lnTo>
                  <a:lnTo>
                    <a:pt x="26346"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3426450" y="3522350"/>
              <a:ext cx="515450" cy="641700"/>
            </a:xfrm>
            <a:custGeom>
              <a:avLst/>
              <a:gdLst/>
              <a:ahLst/>
              <a:cxnLst/>
              <a:rect l="l" t="t" r="r" b="b"/>
              <a:pathLst>
                <a:path w="20618" h="25668" extrusionOk="0">
                  <a:moveTo>
                    <a:pt x="17206" y="1"/>
                  </a:moveTo>
                  <a:lnTo>
                    <a:pt x="0" y="21598"/>
                  </a:lnTo>
                  <a:lnTo>
                    <a:pt x="95" y="21984"/>
                  </a:lnTo>
                  <a:lnTo>
                    <a:pt x="20617" y="25667"/>
                  </a:lnTo>
                  <a:lnTo>
                    <a:pt x="17508" y="481"/>
                  </a:lnTo>
                  <a:lnTo>
                    <a:pt x="17206"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3428800" y="4071925"/>
              <a:ext cx="513100" cy="392350"/>
            </a:xfrm>
            <a:custGeom>
              <a:avLst/>
              <a:gdLst/>
              <a:ahLst/>
              <a:cxnLst/>
              <a:rect l="l" t="t" r="r" b="b"/>
              <a:pathLst>
                <a:path w="20524" h="15694" extrusionOk="0">
                  <a:moveTo>
                    <a:pt x="1" y="1"/>
                  </a:moveTo>
                  <a:lnTo>
                    <a:pt x="3871" y="15693"/>
                  </a:lnTo>
                  <a:lnTo>
                    <a:pt x="20523" y="3684"/>
                  </a:lnTo>
                  <a:lnTo>
                    <a:pt x="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525575" y="4164025"/>
              <a:ext cx="513100" cy="406925"/>
            </a:xfrm>
            <a:custGeom>
              <a:avLst/>
              <a:gdLst/>
              <a:ahLst/>
              <a:cxnLst/>
              <a:rect l="l" t="t" r="r" b="b"/>
              <a:pathLst>
                <a:path w="20524" h="16277" extrusionOk="0">
                  <a:moveTo>
                    <a:pt x="16652" y="0"/>
                  </a:moveTo>
                  <a:lnTo>
                    <a:pt x="0" y="12009"/>
                  </a:lnTo>
                  <a:lnTo>
                    <a:pt x="53" y="12208"/>
                  </a:lnTo>
                  <a:lnTo>
                    <a:pt x="53" y="12270"/>
                  </a:lnTo>
                  <a:lnTo>
                    <a:pt x="20273" y="16277"/>
                  </a:lnTo>
                  <a:lnTo>
                    <a:pt x="20419" y="16173"/>
                  </a:lnTo>
                  <a:lnTo>
                    <a:pt x="20523" y="15630"/>
                  </a:lnTo>
                  <a:lnTo>
                    <a:pt x="16652"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3864125" y="3534350"/>
              <a:ext cx="289050" cy="629700"/>
            </a:xfrm>
            <a:custGeom>
              <a:avLst/>
              <a:gdLst/>
              <a:ahLst/>
              <a:cxnLst/>
              <a:rect l="l" t="t" r="r" b="b"/>
              <a:pathLst>
                <a:path w="11562" h="25188" extrusionOk="0">
                  <a:moveTo>
                    <a:pt x="1" y="1"/>
                  </a:moveTo>
                  <a:lnTo>
                    <a:pt x="3110" y="25187"/>
                  </a:lnTo>
                  <a:lnTo>
                    <a:pt x="11510" y="18416"/>
                  </a:lnTo>
                  <a:lnTo>
                    <a:pt x="11561" y="18165"/>
                  </a:lnTo>
                  <a:lnTo>
                    <a:pt x="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3941875" y="3994725"/>
              <a:ext cx="210000" cy="560050"/>
            </a:xfrm>
            <a:custGeom>
              <a:avLst/>
              <a:gdLst/>
              <a:ahLst/>
              <a:cxnLst/>
              <a:rect l="l" t="t" r="r" b="b"/>
              <a:pathLst>
                <a:path w="8400" h="22402" extrusionOk="0">
                  <a:moveTo>
                    <a:pt x="8400" y="1"/>
                  </a:moveTo>
                  <a:lnTo>
                    <a:pt x="0" y="6772"/>
                  </a:lnTo>
                  <a:lnTo>
                    <a:pt x="3871" y="22402"/>
                  </a:lnTo>
                  <a:lnTo>
                    <a:pt x="840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2"/>
            <p:cNvSpPr/>
            <p:nvPr/>
          </p:nvSpPr>
          <p:spPr>
            <a:xfrm>
              <a:off x="3526875" y="4470775"/>
              <a:ext cx="505525" cy="469250"/>
            </a:xfrm>
            <a:custGeom>
              <a:avLst/>
              <a:gdLst/>
              <a:ahLst/>
              <a:cxnLst/>
              <a:rect l="l" t="t" r="r" b="b"/>
              <a:pathLst>
                <a:path w="20221" h="18770" extrusionOk="0">
                  <a:moveTo>
                    <a:pt x="1" y="0"/>
                  </a:moveTo>
                  <a:lnTo>
                    <a:pt x="1" y="18770"/>
                  </a:lnTo>
                  <a:lnTo>
                    <a:pt x="20221" y="4007"/>
                  </a:lnTo>
                  <a:lnTo>
                    <a:pt x="1"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a:off x="1109425" y="283500"/>
              <a:ext cx="5411650" cy="4688350"/>
            </a:xfrm>
            <a:custGeom>
              <a:avLst/>
              <a:gdLst/>
              <a:ahLst/>
              <a:cxnLst/>
              <a:rect l="l" t="t" r="r" b="b"/>
              <a:pathLst>
                <a:path w="216466" h="187534" extrusionOk="0">
                  <a:moveTo>
                    <a:pt x="100694" y="679"/>
                  </a:moveTo>
                  <a:lnTo>
                    <a:pt x="120905" y="7044"/>
                  </a:lnTo>
                  <a:lnTo>
                    <a:pt x="134489" y="7429"/>
                  </a:lnTo>
                  <a:lnTo>
                    <a:pt x="149451" y="11164"/>
                  </a:lnTo>
                  <a:lnTo>
                    <a:pt x="177204" y="22787"/>
                  </a:lnTo>
                  <a:lnTo>
                    <a:pt x="194482" y="41192"/>
                  </a:lnTo>
                  <a:lnTo>
                    <a:pt x="208703" y="52794"/>
                  </a:lnTo>
                  <a:lnTo>
                    <a:pt x="215767" y="70636"/>
                  </a:lnTo>
                  <a:lnTo>
                    <a:pt x="205333" y="94874"/>
                  </a:lnTo>
                  <a:lnTo>
                    <a:pt x="189317" y="106413"/>
                  </a:lnTo>
                  <a:lnTo>
                    <a:pt x="170965" y="106413"/>
                  </a:lnTo>
                  <a:lnTo>
                    <a:pt x="147281" y="109418"/>
                  </a:lnTo>
                  <a:lnTo>
                    <a:pt x="147218" y="109428"/>
                  </a:lnTo>
                  <a:lnTo>
                    <a:pt x="109949" y="129001"/>
                  </a:lnTo>
                  <a:lnTo>
                    <a:pt x="109636" y="129168"/>
                  </a:lnTo>
                  <a:lnTo>
                    <a:pt x="121749" y="148199"/>
                  </a:lnTo>
                  <a:lnTo>
                    <a:pt x="117065" y="171394"/>
                  </a:lnTo>
                  <a:lnTo>
                    <a:pt x="96699" y="186261"/>
                  </a:lnTo>
                  <a:lnTo>
                    <a:pt x="96699" y="167429"/>
                  </a:lnTo>
                  <a:lnTo>
                    <a:pt x="92671" y="151100"/>
                  </a:lnTo>
                  <a:lnTo>
                    <a:pt x="59388" y="157443"/>
                  </a:lnTo>
                  <a:lnTo>
                    <a:pt x="31030" y="144088"/>
                  </a:lnTo>
                  <a:lnTo>
                    <a:pt x="23882" y="126038"/>
                  </a:lnTo>
                  <a:lnTo>
                    <a:pt x="9954" y="120019"/>
                  </a:lnTo>
                  <a:lnTo>
                    <a:pt x="2139" y="104389"/>
                  </a:lnTo>
                  <a:lnTo>
                    <a:pt x="647" y="84179"/>
                  </a:lnTo>
                  <a:lnTo>
                    <a:pt x="647" y="66984"/>
                  </a:lnTo>
                  <a:lnTo>
                    <a:pt x="13355" y="49790"/>
                  </a:lnTo>
                  <a:lnTo>
                    <a:pt x="25354" y="35162"/>
                  </a:lnTo>
                  <a:lnTo>
                    <a:pt x="39231" y="25041"/>
                  </a:lnTo>
                  <a:lnTo>
                    <a:pt x="47160" y="15996"/>
                  </a:lnTo>
                  <a:lnTo>
                    <a:pt x="56456" y="8922"/>
                  </a:lnTo>
                  <a:lnTo>
                    <a:pt x="78920" y="7054"/>
                  </a:lnTo>
                  <a:lnTo>
                    <a:pt x="100694" y="679"/>
                  </a:lnTo>
                  <a:close/>
                  <a:moveTo>
                    <a:pt x="100705" y="0"/>
                  </a:moveTo>
                  <a:lnTo>
                    <a:pt x="78836" y="6407"/>
                  </a:lnTo>
                  <a:lnTo>
                    <a:pt x="56310" y="8285"/>
                  </a:lnTo>
                  <a:lnTo>
                    <a:pt x="56216" y="8296"/>
                  </a:lnTo>
                  <a:lnTo>
                    <a:pt x="46743" y="15495"/>
                  </a:lnTo>
                  <a:lnTo>
                    <a:pt x="38823" y="24540"/>
                  </a:lnTo>
                  <a:lnTo>
                    <a:pt x="24947" y="34661"/>
                  </a:lnTo>
                  <a:lnTo>
                    <a:pt x="12844" y="49393"/>
                  </a:lnTo>
                  <a:lnTo>
                    <a:pt x="0" y="66775"/>
                  </a:lnTo>
                  <a:lnTo>
                    <a:pt x="0" y="84200"/>
                  </a:lnTo>
                  <a:lnTo>
                    <a:pt x="1503" y="104503"/>
                  </a:lnTo>
                  <a:lnTo>
                    <a:pt x="9484" y="120519"/>
                  </a:lnTo>
                  <a:lnTo>
                    <a:pt x="23382" y="126529"/>
                  </a:lnTo>
                  <a:lnTo>
                    <a:pt x="30518" y="144568"/>
                  </a:lnTo>
                  <a:lnTo>
                    <a:pt x="59305" y="158122"/>
                  </a:lnTo>
                  <a:lnTo>
                    <a:pt x="92191" y="151851"/>
                  </a:lnTo>
                  <a:lnTo>
                    <a:pt x="96052" y="167471"/>
                  </a:lnTo>
                  <a:lnTo>
                    <a:pt x="96052" y="187534"/>
                  </a:lnTo>
                  <a:lnTo>
                    <a:pt x="117545" y="171842"/>
                  </a:lnTo>
                  <a:lnTo>
                    <a:pt x="117649" y="171769"/>
                  </a:lnTo>
                  <a:lnTo>
                    <a:pt x="122438" y="148074"/>
                  </a:lnTo>
                  <a:lnTo>
                    <a:pt x="110565" y="129409"/>
                  </a:lnTo>
                  <a:lnTo>
                    <a:pt x="147416" y="110054"/>
                  </a:lnTo>
                  <a:lnTo>
                    <a:pt x="171007" y="107060"/>
                  </a:lnTo>
                  <a:lnTo>
                    <a:pt x="189526" y="107060"/>
                  </a:lnTo>
                  <a:lnTo>
                    <a:pt x="205781" y="95343"/>
                  </a:lnTo>
                  <a:lnTo>
                    <a:pt x="205855" y="95291"/>
                  </a:lnTo>
                  <a:lnTo>
                    <a:pt x="216414" y="70772"/>
                  </a:lnTo>
                  <a:lnTo>
                    <a:pt x="216465" y="70647"/>
                  </a:lnTo>
                  <a:lnTo>
                    <a:pt x="209245" y="52398"/>
                  </a:lnTo>
                  <a:lnTo>
                    <a:pt x="194920" y="40723"/>
                  </a:lnTo>
                  <a:lnTo>
                    <a:pt x="177632" y="22297"/>
                  </a:lnTo>
                  <a:lnTo>
                    <a:pt x="177580" y="22245"/>
                  </a:lnTo>
                  <a:lnTo>
                    <a:pt x="149649" y="10549"/>
                  </a:lnTo>
                  <a:lnTo>
                    <a:pt x="134614" y="6793"/>
                  </a:lnTo>
                  <a:lnTo>
                    <a:pt x="121051" y="6407"/>
                  </a:lnTo>
                  <a:lnTo>
                    <a:pt x="100705"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1429450" y="1148725"/>
              <a:ext cx="483900" cy="473950"/>
            </a:xfrm>
            <a:custGeom>
              <a:avLst/>
              <a:gdLst/>
              <a:ahLst/>
              <a:cxnLst/>
              <a:rect l="l" t="t" r="r" b="b"/>
              <a:pathLst>
                <a:path w="19356" h="18958" extrusionOk="0">
                  <a:moveTo>
                    <a:pt x="12282" y="636"/>
                  </a:moveTo>
                  <a:lnTo>
                    <a:pt x="18844" y="18519"/>
                  </a:lnTo>
                  <a:lnTo>
                    <a:pt x="18844" y="18519"/>
                  </a:lnTo>
                  <a:lnTo>
                    <a:pt x="596" y="14878"/>
                  </a:lnTo>
                  <a:lnTo>
                    <a:pt x="12282" y="636"/>
                  </a:lnTo>
                  <a:close/>
                  <a:moveTo>
                    <a:pt x="12386" y="0"/>
                  </a:moveTo>
                  <a:lnTo>
                    <a:pt x="1" y="15087"/>
                  </a:lnTo>
                  <a:lnTo>
                    <a:pt x="19356" y="18958"/>
                  </a:lnTo>
                  <a:lnTo>
                    <a:pt x="12386"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1732825" y="899600"/>
              <a:ext cx="355025" cy="718900"/>
            </a:xfrm>
            <a:custGeom>
              <a:avLst/>
              <a:gdLst/>
              <a:ahLst/>
              <a:cxnLst/>
              <a:rect l="l" t="t" r="r" b="b"/>
              <a:pathLst>
                <a:path w="14201" h="28756" extrusionOk="0">
                  <a:moveTo>
                    <a:pt x="14012" y="1"/>
                  </a:moveTo>
                  <a:lnTo>
                    <a:pt x="1" y="10226"/>
                  </a:lnTo>
                  <a:lnTo>
                    <a:pt x="6813" y="28756"/>
                  </a:lnTo>
                  <a:lnTo>
                    <a:pt x="7116" y="28651"/>
                  </a:lnTo>
                  <a:lnTo>
                    <a:pt x="386" y="10341"/>
                  </a:lnTo>
                  <a:lnTo>
                    <a:pt x="14200" y="262"/>
                  </a:lnTo>
                  <a:lnTo>
                    <a:pt x="14012"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1432600" y="1518325"/>
              <a:ext cx="481800" cy="616650"/>
            </a:xfrm>
            <a:custGeom>
              <a:avLst/>
              <a:gdLst/>
              <a:ahLst/>
              <a:cxnLst/>
              <a:rect l="l" t="t" r="r" b="b"/>
              <a:pathLst>
                <a:path w="19272" h="24666" extrusionOk="0">
                  <a:moveTo>
                    <a:pt x="355" y="397"/>
                  </a:moveTo>
                  <a:lnTo>
                    <a:pt x="18676" y="4059"/>
                  </a:lnTo>
                  <a:lnTo>
                    <a:pt x="1816" y="23851"/>
                  </a:lnTo>
                  <a:lnTo>
                    <a:pt x="355" y="397"/>
                  </a:lnTo>
                  <a:close/>
                  <a:moveTo>
                    <a:pt x="0" y="0"/>
                  </a:moveTo>
                  <a:lnTo>
                    <a:pt x="1544" y="24665"/>
                  </a:lnTo>
                  <a:lnTo>
                    <a:pt x="19271" y="3851"/>
                  </a:lnTo>
                  <a:lnTo>
                    <a:pt x="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1466500" y="1609350"/>
              <a:ext cx="662825" cy="585875"/>
            </a:xfrm>
            <a:custGeom>
              <a:avLst/>
              <a:gdLst/>
              <a:ahLst/>
              <a:cxnLst/>
              <a:rect l="l" t="t" r="r" b="b"/>
              <a:pathLst>
                <a:path w="26513" h="23435" extrusionOk="0">
                  <a:moveTo>
                    <a:pt x="17561" y="627"/>
                  </a:moveTo>
                  <a:lnTo>
                    <a:pt x="26022" y="23059"/>
                  </a:lnTo>
                  <a:lnTo>
                    <a:pt x="647" y="20482"/>
                  </a:lnTo>
                  <a:lnTo>
                    <a:pt x="17561" y="627"/>
                  </a:lnTo>
                  <a:close/>
                  <a:moveTo>
                    <a:pt x="17675" y="1"/>
                  </a:moveTo>
                  <a:lnTo>
                    <a:pt x="0" y="20743"/>
                  </a:lnTo>
                  <a:lnTo>
                    <a:pt x="26513" y="23435"/>
                  </a:lnTo>
                  <a:lnTo>
                    <a:pt x="26513" y="23435"/>
                  </a:lnTo>
                  <a:lnTo>
                    <a:pt x="17675"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1111225" y="1511800"/>
              <a:ext cx="367825" cy="619525"/>
            </a:xfrm>
            <a:custGeom>
              <a:avLst/>
              <a:gdLst/>
              <a:ahLst/>
              <a:cxnLst/>
              <a:rect l="l" t="t" r="r" b="b"/>
              <a:pathLst>
                <a:path w="14713" h="24781" extrusionOk="0">
                  <a:moveTo>
                    <a:pt x="12897" y="908"/>
                  </a:moveTo>
                  <a:lnTo>
                    <a:pt x="14358" y="24258"/>
                  </a:lnTo>
                  <a:lnTo>
                    <a:pt x="492" y="17685"/>
                  </a:lnTo>
                  <a:lnTo>
                    <a:pt x="12897" y="908"/>
                  </a:lnTo>
                  <a:close/>
                  <a:moveTo>
                    <a:pt x="13168" y="1"/>
                  </a:moveTo>
                  <a:lnTo>
                    <a:pt x="1" y="17810"/>
                  </a:lnTo>
                  <a:lnTo>
                    <a:pt x="14712" y="24780"/>
                  </a:lnTo>
                  <a:lnTo>
                    <a:pt x="14712" y="24780"/>
                  </a:lnTo>
                  <a:lnTo>
                    <a:pt x="13168"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2075050" y="672950"/>
              <a:ext cx="776275" cy="235825"/>
            </a:xfrm>
            <a:custGeom>
              <a:avLst/>
              <a:gdLst/>
              <a:ahLst/>
              <a:cxnLst/>
              <a:rect l="l" t="t" r="r" b="b"/>
              <a:pathLst>
                <a:path w="31051" h="9433" extrusionOk="0">
                  <a:moveTo>
                    <a:pt x="8378" y="355"/>
                  </a:moveTo>
                  <a:lnTo>
                    <a:pt x="29194" y="4299"/>
                  </a:lnTo>
                  <a:lnTo>
                    <a:pt x="835" y="8962"/>
                  </a:lnTo>
                  <a:lnTo>
                    <a:pt x="8378" y="355"/>
                  </a:lnTo>
                  <a:close/>
                  <a:moveTo>
                    <a:pt x="8253" y="0"/>
                  </a:moveTo>
                  <a:lnTo>
                    <a:pt x="0" y="9432"/>
                  </a:lnTo>
                  <a:lnTo>
                    <a:pt x="31051" y="4320"/>
                  </a:lnTo>
                  <a:lnTo>
                    <a:pt x="8347" y="21"/>
                  </a:lnTo>
                  <a:lnTo>
                    <a:pt x="8253"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2263375" y="447825"/>
              <a:ext cx="819575" cy="239225"/>
            </a:xfrm>
            <a:custGeom>
              <a:avLst/>
              <a:gdLst/>
              <a:ahLst/>
              <a:cxnLst/>
              <a:rect l="l" t="t" r="r" b="b"/>
              <a:pathLst>
                <a:path w="32783" h="9569" extrusionOk="0">
                  <a:moveTo>
                    <a:pt x="31072" y="460"/>
                  </a:moveTo>
                  <a:lnTo>
                    <a:pt x="1555" y="8797"/>
                  </a:lnTo>
                  <a:lnTo>
                    <a:pt x="1555" y="8797"/>
                  </a:lnTo>
                  <a:lnTo>
                    <a:pt x="10235" y="2192"/>
                  </a:lnTo>
                  <a:lnTo>
                    <a:pt x="31072" y="460"/>
                  </a:lnTo>
                  <a:close/>
                  <a:moveTo>
                    <a:pt x="32720" y="1"/>
                  </a:moveTo>
                  <a:lnTo>
                    <a:pt x="10163" y="1879"/>
                  </a:lnTo>
                  <a:lnTo>
                    <a:pt x="10121" y="1879"/>
                  </a:lnTo>
                  <a:lnTo>
                    <a:pt x="0" y="9569"/>
                  </a:lnTo>
                  <a:lnTo>
                    <a:pt x="32783" y="314"/>
                  </a:lnTo>
                  <a:lnTo>
                    <a:pt x="3272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2265200" y="444450"/>
              <a:ext cx="827150" cy="340675"/>
            </a:xfrm>
            <a:custGeom>
              <a:avLst/>
              <a:gdLst/>
              <a:ahLst/>
              <a:cxnLst/>
              <a:rect l="l" t="t" r="r" b="b"/>
              <a:pathLst>
                <a:path w="33086" h="13627" extrusionOk="0">
                  <a:moveTo>
                    <a:pt x="32240" y="585"/>
                  </a:moveTo>
                  <a:lnTo>
                    <a:pt x="22443" y="13272"/>
                  </a:lnTo>
                  <a:lnTo>
                    <a:pt x="1409" y="9286"/>
                  </a:lnTo>
                  <a:lnTo>
                    <a:pt x="32240" y="585"/>
                  </a:lnTo>
                  <a:close/>
                  <a:moveTo>
                    <a:pt x="33085" y="0"/>
                  </a:moveTo>
                  <a:lnTo>
                    <a:pt x="0" y="9349"/>
                  </a:lnTo>
                  <a:lnTo>
                    <a:pt x="22485" y="13606"/>
                  </a:lnTo>
                  <a:lnTo>
                    <a:pt x="22578" y="13627"/>
                  </a:lnTo>
                  <a:lnTo>
                    <a:pt x="33085"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1904975" y="899350"/>
              <a:ext cx="752825" cy="721500"/>
            </a:xfrm>
            <a:custGeom>
              <a:avLst/>
              <a:gdLst/>
              <a:ahLst/>
              <a:cxnLst/>
              <a:rect l="l" t="t" r="r" b="b"/>
              <a:pathLst>
                <a:path w="30113" h="28860" extrusionOk="0">
                  <a:moveTo>
                    <a:pt x="7304" y="1"/>
                  </a:moveTo>
                  <a:lnTo>
                    <a:pt x="7147" y="282"/>
                  </a:lnTo>
                  <a:lnTo>
                    <a:pt x="29444" y="12552"/>
                  </a:lnTo>
                  <a:lnTo>
                    <a:pt x="1" y="28568"/>
                  </a:lnTo>
                  <a:lnTo>
                    <a:pt x="157" y="28860"/>
                  </a:lnTo>
                  <a:lnTo>
                    <a:pt x="30112" y="12552"/>
                  </a:lnTo>
                  <a:lnTo>
                    <a:pt x="7304"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2073200" y="775450"/>
              <a:ext cx="761425" cy="443450"/>
            </a:xfrm>
            <a:custGeom>
              <a:avLst/>
              <a:gdLst/>
              <a:ahLst/>
              <a:cxnLst/>
              <a:rect l="l" t="t" r="r" b="b"/>
              <a:pathLst>
                <a:path w="30457" h="17738" extrusionOk="0">
                  <a:moveTo>
                    <a:pt x="29935" y="418"/>
                  </a:moveTo>
                  <a:lnTo>
                    <a:pt x="22966" y="17278"/>
                  </a:lnTo>
                  <a:lnTo>
                    <a:pt x="982" y="5186"/>
                  </a:lnTo>
                  <a:lnTo>
                    <a:pt x="29935" y="418"/>
                  </a:lnTo>
                  <a:close/>
                  <a:moveTo>
                    <a:pt x="30457" y="0"/>
                  </a:moveTo>
                  <a:lnTo>
                    <a:pt x="1" y="5019"/>
                  </a:lnTo>
                  <a:lnTo>
                    <a:pt x="22976" y="17644"/>
                  </a:lnTo>
                  <a:lnTo>
                    <a:pt x="23133" y="17737"/>
                  </a:lnTo>
                  <a:lnTo>
                    <a:pt x="30457"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1113325" y="1949225"/>
              <a:ext cx="369125" cy="446575"/>
            </a:xfrm>
            <a:custGeom>
              <a:avLst/>
              <a:gdLst/>
              <a:ahLst/>
              <a:cxnLst/>
              <a:rect l="l" t="t" r="r" b="b"/>
              <a:pathLst>
                <a:path w="14765" h="17863" extrusionOk="0">
                  <a:moveTo>
                    <a:pt x="324" y="512"/>
                  </a:moveTo>
                  <a:lnTo>
                    <a:pt x="14138" y="7054"/>
                  </a:lnTo>
                  <a:lnTo>
                    <a:pt x="324" y="17227"/>
                  </a:lnTo>
                  <a:lnTo>
                    <a:pt x="324" y="512"/>
                  </a:lnTo>
                  <a:close/>
                  <a:moveTo>
                    <a:pt x="0" y="0"/>
                  </a:moveTo>
                  <a:lnTo>
                    <a:pt x="0" y="17863"/>
                  </a:lnTo>
                  <a:lnTo>
                    <a:pt x="14764" y="6991"/>
                  </a:lnTo>
                  <a:lnTo>
                    <a:pt x="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1467550" y="2120075"/>
              <a:ext cx="662300" cy="652375"/>
            </a:xfrm>
            <a:custGeom>
              <a:avLst/>
              <a:gdLst/>
              <a:ahLst/>
              <a:cxnLst/>
              <a:rect l="l" t="t" r="r" b="b"/>
              <a:pathLst>
                <a:path w="26492" h="26095" extrusionOk="0">
                  <a:moveTo>
                    <a:pt x="554" y="376"/>
                  </a:moveTo>
                  <a:lnTo>
                    <a:pt x="25959" y="2953"/>
                  </a:lnTo>
                  <a:lnTo>
                    <a:pt x="13074" y="25406"/>
                  </a:lnTo>
                  <a:lnTo>
                    <a:pt x="554" y="376"/>
                  </a:lnTo>
                  <a:close/>
                  <a:moveTo>
                    <a:pt x="0" y="1"/>
                  </a:moveTo>
                  <a:lnTo>
                    <a:pt x="13053" y="26095"/>
                  </a:lnTo>
                  <a:lnTo>
                    <a:pt x="26491" y="2682"/>
                  </a:lnTo>
                  <a:lnTo>
                    <a:pt x="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1113325" y="2112775"/>
              <a:ext cx="370675" cy="800025"/>
            </a:xfrm>
            <a:custGeom>
              <a:avLst/>
              <a:gdLst/>
              <a:ahLst/>
              <a:cxnLst/>
              <a:rect l="l" t="t" r="r" b="b"/>
              <a:pathLst>
                <a:path w="14827" h="32001" extrusionOk="0">
                  <a:moveTo>
                    <a:pt x="14076" y="950"/>
                  </a:moveTo>
                  <a:lnTo>
                    <a:pt x="1785" y="30613"/>
                  </a:lnTo>
                  <a:lnTo>
                    <a:pt x="334" y="11081"/>
                  </a:lnTo>
                  <a:lnTo>
                    <a:pt x="14076" y="950"/>
                  </a:lnTo>
                  <a:close/>
                  <a:moveTo>
                    <a:pt x="14827" y="1"/>
                  </a:moveTo>
                  <a:lnTo>
                    <a:pt x="74" y="10872"/>
                  </a:lnTo>
                  <a:lnTo>
                    <a:pt x="0" y="10924"/>
                  </a:lnTo>
                  <a:lnTo>
                    <a:pt x="1555" y="32000"/>
                  </a:lnTo>
                  <a:lnTo>
                    <a:pt x="14827"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2"/>
            <p:cNvSpPr/>
            <p:nvPr/>
          </p:nvSpPr>
          <p:spPr>
            <a:xfrm>
              <a:off x="1148275" y="2115125"/>
              <a:ext cx="651875" cy="785925"/>
            </a:xfrm>
            <a:custGeom>
              <a:avLst/>
              <a:gdLst/>
              <a:ahLst/>
              <a:cxnLst/>
              <a:rect l="l" t="t" r="r" b="b"/>
              <a:pathLst>
                <a:path w="26075" h="31437" extrusionOk="0">
                  <a:moveTo>
                    <a:pt x="13063" y="772"/>
                  </a:moveTo>
                  <a:lnTo>
                    <a:pt x="25594" y="25834"/>
                  </a:lnTo>
                  <a:lnTo>
                    <a:pt x="533" y="30988"/>
                  </a:lnTo>
                  <a:lnTo>
                    <a:pt x="13063" y="772"/>
                  </a:lnTo>
                  <a:close/>
                  <a:moveTo>
                    <a:pt x="13042" y="0"/>
                  </a:moveTo>
                  <a:lnTo>
                    <a:pt x="0" y="31437"/>
                  </a:lnTo>
                  <a:lnTo>
                    <a:pt x="26074" y="26063"/>
                  </a:lnTo>
                  <a:lnTo>
                    <a:pt x="13042"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2"/>
            <p:cNvSpPr/>
            <p:nvPr/>
          </p:nvSpPr>
          <p:spPr>
            <a:xfrm>
              <a:off x="1151400" y="2893725"/>
              <a:ext cx="204525" cy="398325"/>
            </a:xfrm>
            <a:custGeom>
              <a:avLst/>
              <a:gdLst/>
              <a:ahLst/>
              <a:cxnLst/>
              <a:rect l="l" t="t" r="r" b="b"/>
              <a:pathLst>
                <a:path w="8181" h="15933" extrusionOk="0">
                  <a:moveTo>
                    <a:pt x="293" y="1"/>
                  </a:moveTo>
                  <a:lnTo>
                    <a:pt x="1" y="136"/>
                  </a:lnTo>
                  <a:lnTo>
                    <a:pt x="7899" y="15933"/>
                  </a:lnTo>
                  <a:lnTo>
                    <a:pt x="8181" y="15786"/>
                  </a:lnTo>
                  <a:lnTo>
                    <a:pt x="293"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2"/>
            <p:cNvSpPr/>
            <p:nvPr/>
          </p:nvSpPr>
          <p:spPr>
            <a:xfrm>
              <a:off x="1345750" y="2750525"/>
              <a:ext cx="454400" cy="695950"/>
            </a:xfrm>
            <a:custGeom>
              <a:avLst/>
              <a:gdLst/>
              <a:ahLst/>
              <a:cxnLst/>
              <a:rect l="l" t="t" r="r" b="b"/>
              <a:pathLst>
                <a:path w="18176" h="27838" extrusionOk="0">
                  <a:moveTo>
                    <a:pt x="17695" y="1065"/>
                  </a:moveTo>
                  <a:lnTo>
                    <a:pt x="14044" y="27368"/>
                  </a:lnTo>
                  <a:lnTo>
                    <a:pt x="532" y="21525"/>
                  </a:lnTo>
                  <a:lnTo>
                    <a:pt x="17695" y="1065"/>
                  </a:lnTo>
                  <a:close/>
                  <a:moveTo>
                    <a:pt x="18175" y="0"/>
                  </a:moveTo>
                  <a:lnTo>
                    <a:pt x="146" y="21484"/>
                  </a:lnTo>
                  <a:lnTo>
                    <a:pt x="0" y="21651"/>
                  </a:lnTo>
                  <a:lnTo>
                    <a:pt x="14304" y="27837"/>
                  </a:lnTo>
                  <a:lnTo>
                    <a:pt x="18175"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1985325" y="2193900"/>
              <a:ext cx="131200" cy="228500"/>
            </a:xfrm>
            <a:custGeom>
              <a:avLst/>
              <a:gdLst/>
              <a:ahLst/>
              <a:cxnLst/>
              <a:rect l="l" t="t" r="r" b="b"/>
              <a:pathLst>
                <a:path w="5248" h="9140" extrusionOk="0">
                  <a:moveTo>
                    <a:pt x="5248" y="0"/>
                  </a:moveTo>
                  <a:lnTo>
                    <a:pt x="0" y="914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2"/>
            <p:cNvSpPr/>
            <p:nvPr/>
          </p:nvSpPr>
          <p:spPr>
            <a:xfrm>
              <a:off x="1794375" y="2188675"/>
              <a:ext cx="331300" cy="574400"/>
            </a:xfrm>
            <a:custGeom>
              <a:avLst/>
              <a:gdLst/>
              <a:ahLst/>
              <a:cxnLst/>
              <a:rect l="l" t="t" r="r" b="b"/>
              <a:pathLst>
                <a:path w="13252" h="22976" extrusionOk="0">
                  <a:moveTo>
                    <a:pt x="13001" y="0"/>
                  </a:moveTo>
                  <a:lnTo>
                    <a:pt x="12886" y="209"/>
                  </a:lnTo>
                  <a:lnTo>
                    <a:pt x="7638" y="9349"/>
                  </a:lnTo>
                  <a:lnTo>
                    <a:pt x="1" y="22662"/>
                  </a:lnTo>
                  <a:lnTo>
                    <a:pt x="22" y="22715"/>
                  </a:lnTo>
                  <a:lnTo>
                    <a:pt x="230" y="22474"/>
                  </a:lnTo>
                  <a:lnTo>
                    <a:pt x="168" y="22944"/>
                  </a:lnTo>
                  <a:lnTo>
                    <a:pt x="199" y="22975"/>
                  </a:lnTo>
                  <a:lnTo>
                    <a:pt x="13252" y="220"/>
                  </a:lnTo>
                  <a:lnTo>
                    <a:pt x="12855" y="283"/>
                  </a:lnTo>
                  <a:lnTo>
                    <a:pt x="13001"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1793075" y="2755225"/>
              <a:ext cx="1850" cy="2625"/>
            </a:xfrm>
            <a:custGeom>
              <a:avLst/>
              <a:gdLst/>
              <a:ahLst/>
              <a:cxnLst/>
              <a:rect l="l" t="t" r="r" b="b"/>
              <a:pathLst>
                <a:path w="74" h="105" extrusionOk="0">
                  <a:moveTo>
                    <a:pt x="53" y="0"/>
                  </a:moveTo>
                  <a:lnTo>
                    <a:pt x="0" y="84"/>
                  </a:lnTo>
                  <a:lnTo>
                    <a:pt x="32" y="105"/>
                  </a:lnTo>
                  <a:lnTo>
                    <a:pt x="74" y="53"/>
                  </a:lnTo>
                  <a:lnTo>
                    <a:pt x="53"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1793875" y="2750525"/>
              <a:ext cx="6275" cy="11775"/>
            </a:xfrm>
            <a:custGeom>
              <a:avLst/>
              <a:gdLst/>
              <a:ahLst/>
              <a:cxnLst/>
              <a:rect l="l" t="t" r="r" b="b"/>
              <a:pathLst>
                <a:path w="251" h="471" extrusionOk="0">
                  <a:moveTo>
                    <a:pt x="250" y="0"/>
                  </a:moveTo>
                  <a:lnTo>
                    <a:pt x="42" y="241"/>
                  </a:lnTo>
                  <a:lnTo>
                    <a:pt x="0" y="293"/>
                  </a:lnTo>
                  <a:lnTo>
                    <a:pt x="188" y="470"/>
                  </a:lnTo>
                  <a:lnTo>
                    <a:pt x="25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1901850" y="1202975"/>
              <a:ext cx="757500" cy="997200"/>
            </a:xfrm>
            <a:custGeom>
              <a:avLst/>
              <a:gdLst/>
              <a:ahLst/>
              <a:cxnLst/>
              <a:rect l="l" t="t" r="r" b="b"/>
              <a:pathLst>
                <a:path w="30300" h="39888" extrusionOk="0">
                  <a:moveTo>
                    <a:pt x="29507" y="803"/>
                  </a:moveTo>
                  <a:lnTo>
                    <a:pt x="8879" y="39115"/>
                  </a:lnTo>
                  <a:lnTo>
                    <a:pt x="407" y="16641"/>
                  </a:lnTo>
                  <a:lnTo>
                    <a:pt x="29507" y="803"/>
                  </a:lnTo>
                  <a:close/>
                  <a:moveTo>
                    <a:pt x="30300" y="0"/>
                  </a:moveTo>
                  <a:lnTo>
                    <a:pt x="1" y="16495"/>
                  </a:lnTo>
                  <a:lnTo>
                    <a:pt x="8827" y="39888"/>
                  </a:lnTo>
                  <a:lnTo>
                    <a:pt x="3030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2115750" y="1211050"/>
              <a:ext cx="1135950" cy="984700"/>
            </a:xfrm>
            <a:custGeom>
              <a:avLst/>
              <a:gdLst/>
              <a:ahLst/>
              <a:cxnLst/>
              <a:rect l="l" t="t" r="r" b="b"/>
              <a:pathLst>
                <a:path w="45438" h="39388" extrusionOk="0">
                  <a:moveTo>
                    <a:pt x="21201" y="0"/>
                  </a:moveTo>
                  <a:lnTo>
                    <a:pt x="0" y="39388"/>
                  </a:lnTo>
                  <a:lnTo>
                    <a:pt x="0" y="39388"/>
                  </a:lnTo>
                  <a:lnTo>
                    <a:pt x="45438" y="32198"/>
                  </a:lnTo>
                  <a:lnTo>
                    <a:pt x="45386" y="31875"/>
                  </a:lnTo>
                  <a:lnTo>
                    <a:pt x="594" y="38970"/>
                  </a:lnTo>
                  <a:lnTo>
                    <a:pt x="594" y="38970"/>
                  </a:lnTo>
                  <a:lnTo>
                    <a:pt x="21493" y="157"/>
                  </a:lnTo>
                  <a:lnTo>
                    <a:pt x="21201"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2640800" y="728250"/>
              <a:ext cx="785950" cy="495100"/>
            </a:xfrm>
            <a:custGeom>
              <a:avLst/>
              <a:gdLst/>
              <a:ahLst/>
              <a:cxnLst/>
              <a:rect l="l" t="t" r="r" b="b"/>
              <a:pathLst>
                <a:path w="31438" h="19804" extrusionOk="0">
                  <a:moveTo>
                    <a:pt x="30153" y="438"/>
                  </a:moveTo>
                  <a:lnTo>
                    <a:pt x="689" y="18989"/>
                  </a:lnTo>
                  <a:lnTo>
                    <a:pt x="7596" y="2254"/>
                  </a:lnTo>
                  <a:lnTo>
                    <a:pt x="30153" y="438"/>
                  </a:lnTo>
                  <a:close/>
                  <a:moveTo>
                    <a:pt x="31437" y="0"/>
                  </a:moveTo>
                  <a:lnTo>
                    <a:pt x="7377" y="1941"/>
                  </a:lnTo>
                  <a:lnTo>
                    <a:pt x="0" y="19803"/>
                  </a:lnTo>
                  <a:lnTo>
                    <a:pt x="31437"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2819225" y="446000"/>
              <a:ext cx="601500" cy="339375"/>
            </a:xfrm>
            <a:custGeom>
              <a:avLst/>
              <a:gdLst/>
              <a:ahLst/>
              <a:cxnLst/>
              <a:rect l="l" t="t" r="r" b="b"/>
              <a:pathLst>
                <a:path w="24060" h="13575" extrusionOk="0">
                  <a:moveTo>
                    <a:pt x="10528" y="460"/>
                  </a:moveTo>
                  <a:lnTo>
                    <a:pt x="23257" y="11384"/>
                  </a:lnTo>
                  <a:lnTo>
                    <a:pt x="699" y="13199"/>
                  </a:lnTo>
                  <a:lnTo>
                    <a:pt x="10528" y="460"/>
                  </a:lnTo>
                  <a:close/>
                  <a:moveTo>
                    <a:pt x="10475" y="1"/>
                  </a:moveTo>
                  <a:lnTo>
                    <a:pt x="0" y="13575"/>
                  </a:lnTo>
                  <a:lnTo>
                    <a:pt x="24060" y="11634"/>
                  </a:lnTo>
                  <a:lnTo>
                    <a:pt x="10475"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3073550" y="285575"/>
              <a:ext cx="561075" cy="454700"/>
            </a:xfrm>
            <a:custGeom>
              <a:avLst/>
              <a:gdLst/>
              <a:ahLst/>
              <a:cxnLst/>
              <a:rect l="l" t="t" r="r" b="b"/>
              <a:pathLst>
                <a:path w="22443" h="18188" extrusionOk="0">
                  <a:moveTo>
                    <a:pt x="21827" y="513"/>
                  </a:moveTo>
                  <a:lnTo>
                    <a:pt x="13439" y="17665"/>
                  </a:lnTo>
                  <a:lnTo>
                    <a:pt x="657" y="6720"/>
                  </a:lnTo>
                  <a:lnTo>
                    <a:pt x="21827" y="513"/>
                  </a:lnTo>
                  <a:close/>
                  <a:moveTo>
                    <a:pt x="22442" y="1"/>
                  </a:moveTo>
                  <a:lnTo>
                    <a:pt x="0" y="6574"/>
                  </a:lnTo>
                  <a:lnTo>
                    <a:pt x="13543" y="18187"/>
                  </a:lnTo>
                  <a:lnTo>
                    <a:pt x="22442"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3402450" y="287150"/>
              <a:ext cx="744200" cy="454150"/>
            </a:xfrm>
            <a:custGeom>
              <a:avLst/>
              <a:gdLst/>
              <a:ahLst/>
              <a:cxnLst/>
              <a:rect l="l" t="t" r="r" b="b"/>
              <a:pathLst>
                <a:path w="29768" h="18166" extrusionOk="0">
                  <a:moveTo>
                    <a:pt x="9068" y="387"/>
                  </a:moveTo>
                  <a:lnTo>
                    <a:pt x="28797" y="6605"/>
                  </a:lnTo>
                  <a:lnTo>
                    <a:pt x="658" y="17561"/>
                  </a:lnTo>
                  <a:lnTo>
                    <a:pt x="9068" y="387"/>
                  </a:lnTo>
                  <a:close/>
                  <a:moveTo>
                    <a:pt x="8890" y="1"/>
                  </a:moveTo>
                  <a:lnTo>
                    <a:pt x="0" y="18166"/>
                  </a:lnTo>
                  <a:lnTo>
                    <a:pt x="29768" y="6564"/>
                  </a:lnTo>
                  <a:lnTo>
                    <a:pt x="9026" y="42"/>
                  </a:lnTo>
                  <a:lnTo>
                    <a:pt x="889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4128900" y="447575"/>
              <a:ext cx="349550" cy="543625"/>
            </a:xfrm>
            <a:custGeom>
              <a:avLst/>
              <a:gdLst/>
              <a:ahLst/>
              <a:cxnLst/>
              <a:rect l="l" t="t" r="r" b="b"/>
              <a:pathLst>
                <a:path w="13982" h="21745" extrusionOk="0">
                  <a:moveTo>
                    <a:pt x="439" y="334"/>
                  </a:moveTo>
                  <a:lnTo>
                    <a:pt x="13532" y="699"/>
                  </a:lnTo>
                  <a:lnTo>
                    <a:pt x="6625" y="20701"/>
                  </a:lnTo>
                  <a:lnTo>
                    <a:pt x="439" y="334"/>
                  </a:lnTo>
                  <a:close/>
                  <a:moveTo>
                    <a:pt x="0" y="1"/>
                  </a:moveTo>
                  <a:lnTo>
                    <a:pt x="6604" y="21744"/>
                  </a:lnTo>
                  <a:lnTo>
                    <a:pt x="13981" y="386"/>
                  </a:lnTo>
                  <a:lnTo>
                    <a:pt x="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2"/>
            <p:cNvSpPr/>
            <p:nvPr/>
          </p:nvSpPr>
          <p:spPr>
            <a:xfrm>
              <a:off x="4285925" y="456450"/>
              <a:ext cx="572025" cy="532900"/>
            </a:xfrm>
            <a:custGeom>
              <a:avLst/>
              <a:gdLst/>
              <a:ahLst/>
              <a:cxnLst/>
              <a:rect l="l" t="t" r="r" b="b"/>
              <a:pathLst>
                <a:path w="22881" h="21316" extrusionOk="0">
                  <a:moveTo>
                    <a:pt x="7575" y="386"/>
                  </a:moveTo>
                  <a:lnTo>
                    <a:pt x="22151" y="4028"/>
                  </a:lnTo>
                  <a:lnTo>
                    <a:pt x="657" y="20408"/>
                  </a:lnTo>
                  <a:lnTo>
                    <a:pt x="7575" y="386"/>
                  </a:lnTo>
                  <a:close/>
                  <a:moveTo>
                    <a:pt x="7367" y="0"/>
                  </a:moveTo>
                  <a:lnTo>
                    <a:pt x="0" y="21316"/>
                  </a:lnTo>
                  <a:lnTo>
                    <a:pt x="22881" y="3871"/>
                  </a:lnTo>
                  <a:lnTo>
                    <a:pt x="7367"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2"/>
            <p:cNvSpPr/>
            <p:nvPr/>
          </p:nvSpPr>
          <p:spPr>
            <a:xfrm>
              <a:off x="3398025" y="446275"/>
              <a:ext cx="902250" cy="537625"/>
            </a:xfrm>
            <a:custGeom>
              <a:avLst/>
              <a:gdLst/>
              <a:ahLst/>
              <a:cxnLst/>
              <a:rect l="l" t="t" r="r" b="b"/>
              <a:pathLst>
                <a:path w="36090" h="21505" extrusionOk="0">
                  <a:moveTo>
                    <a:pt x="29350" y="438"/>
                  </a:moveTo>
                  <a:lnTo>
                    <a:pt x="35610" y="21034"/>
                  </a:lnTo>
                  <a:lnTo>
                    <a:pt x="35610" y="21034"/>
                  </a:lnTo>
                  <a:lnTo>
                    <a:pt x="1023" y="11467"/>
                  </a:lnTo>
                  <a:lnTo>
                    <a:pt x="29350" y="438"/>
                  </a:lnTo>
                  <a:close/>
                  <a:moveTo>
                    <a:pt x="29558" y="0"/>
                  </a:moveTo>
                  <a:lnTo>
                    <a:pt x="1" y="11530"/>
                  </a:lnTo>
                  <a:lnTo>
                    <a:pt x="36090" y="21504"/>
                  </a:lnTo>
                  <a:lnTo>
                    <a:pt x="36090" y="21504"/>
                  </a:lnTo>
                  <a:lnTo>
                    <a:pt x="29611" y="167"/>
                  </a:lnTo>
                  <a:lnTo>
                    <a:pt x="29558"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2"/>
            <p:cNvSpPr/>
            <p:nvPr/>
          </p:nvSpPr>
          <p:spPr>
            <a:xfrm>
              <a:off x="4283050" y="549550"/>
              <a:ext cx="1017050" cy="499025"/>
            </a:xfrm>
            <a:custGeom>
              <a:avLst/>
              <a:gdLst/>
              <a:ahLst/>
              <a:cxnLst/>
              <a:rect l="l" t="t" r="r" b="b"/>
              <a:pathLst>
                <a:path w="40682" h="19961" extrusionOk="0">
                  <a:moveTo>
                    <a:pt x="22610" y="439"/>
                  </a:moveTo>
                  <a:lnTo>
                    <a:pt x="39909" y="19585"/>
                  </a:lnTo>
                  <a:lnTo>
                    <a:pt x="888" y="17007"/>
                  </a:lnTo>
                  <a:lnTo>
                    <a:pt x="22610" y="439"/>
                  </a:lnTo>
                  <a:close/>
                  <a:moveTo>
                    <a:pt x="22652" y="1"/>
                  </a:moveTo>
                  <a:lnTo>
                    <a:pt x="0" y="17279"/>
                  </a:lnTo>
                  <a:lnTo>
                    <a:pt x="40681" y="19961"/>
                  </a:lnTo>
                  <a:lnTo>
                    <a:pt x="40681" y="19961"/>
                  </a:lnTo>
                  <a:lnTo>
                    <a:pt x="22652"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2"/>
            <p:cNvSpPr/>
            <p:nvPr/>
          </p:nvSpPr>
          <p:spPr>
            <a:xfrm>
              <a:off x="4833675" y="544350"/>
              <a:ext cx="718650" cy="505000"/>
            </a:xfrm>
            <a:custGeom>
              <a:avLst/>
              <a:gdLst/>
              <a:ahLst/>
              <a:cxnLst/>
              <a:rect l="l" t="t" r="r" b="b"/>
              <a:pathLst>
                <a:path w="28746" h="20200" extrusionOk="0">
                  <a:moveTo>
                    <a:pt x="1211" y="866"/>
                  </a:moveTo>
                  <a:lnTo>
                    <a:pt x="28109" y="12124"/>
                  </a:lnTo>
                  <a:lnTo>
                    <a:pt x="18291" y="19761"/>
                  </a:lnTo>
                  <a:lnTo>
                    <a:pt x="1211" y="866"/>
                  </a:lnTo>
                  <a:close/>
                  <a:moveTo>
                    <a:pt x="1" y="0"/>
                  </a:moveTo>
                  <a:lnTo>
                    <a:pt x="18155" y="20085"/>
                  </a:lnTo>
                  <a:lnTo>
                    <a:pt x="18249" y="20199"/>
                  </a:lnTo>
                  <a:lnTo>
                    <a:pt x="28745" y="12040"/>
                  </a:lnTo>
                  <a:lnTo>
                    <a:pt x="1"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2"/>
            <p:cNvSpPr/>
            <p:nvPr/>
          </p:nvSpPr>
          <p:spPr>
            <a:xfrm>
              <a:off x="3409750" y="729800"/>
              <a:ext cx="885600" cy="252250"/>
            </a:xfrm>
            <a:custGeom>
              <a:avLst/>
              <a:gdLst/>
              <a:ahLst/>
              <a:cxnLst/>
              <a:rect l="l" t="t" r="r" b="b"/>
              <a:pathLst>
                <a:path w="35424" h="10090" extrusionOk="0">
                  <a:moveTo>
                    <a:pt x="84" y="1"/>
                  </a:moveTo>
                  <a:lnTo>
                    <a:pt x="1" y="314"/>
                  </a:lnTo>
                  <a:lnTo>
                    <a:pt x="35340" y="10090"/>
                  </a:lnTo>
                  <a:lnTo>
                    <a:pt x="35423" y="9777"/>
                  </a:lnTo>
                  <a:lnTo>
                    <a:pt x="84"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2"/>
            <p:cNvSpPr/>
            <p:nvPr/>
          </p:nvSpPr>
          <p:spPr>
            <a:xfrm>
              <a:off x="3999000" y="976800"/>
              <a:ext cx="299200" cy="933075"/>
            </a:xfrm>
            <a:custGeom>
              <a:avLst/>
              <a:gdLst/>
              <a:ahLst/>
              <a:cxnLst/>
              <a:rect l="l" t="t" r="r" b="b"/>
              <a:pathLst>
                <a:path w="11968" h="37323" extrusionOk="0">
                  <a:moveTo>
                    <a:pt x="11654" y="1"/>
                  </a:moveTo>
                  <a:lnTo>
                    <a:pt x="1" y="37218"/>
                  </a:lnTo>
                  <a:lnTo>
                    <a:pt x="314" y="37322"/>
                  </a:lnTo>
                  <a:lnTo>
                    <a:pt x="11967" y="95"/>
                  </a:lnTo>
                  <a:lnTo>
                    <a:pt x="11654"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2"/>
            <p:cNvSpPr/>
            <p:nvPr/>
          </p:nvSpPr>
          <p:spPr>
            <a:xfrm>
              <a:off x="2820000" y="2001900"/>
              <a:ext cx="529775" cy="596850"/>
            </a:xfrm>
            <a:custGeom>
              <a:avLst/>
              <a:gdLst/>
              <a:ahLst/>
              <a:cxnLst/>
              <a:rect l="l" t="t" r="r" b="b"/>
              <a:pathLst>
                <a:path w="21191" h="23874" extrusionOk="0">
                  <a:moveTo>
                    <a:pt x="17143" y="805"/>
                  </a:moveTo>
                  <a:lnTo>
                    <a:pt x="20805" y="23550"/>
                  </a:lnTo>
                  <a:lnTo>
                    <a:pt x="637" y="23184"/>
                  </a:lnTo>
                  <a:lnTo>
                    <a:pt x="17143" y="805"/>
                  </a:lnTo>
                  <a:close/>
                  <a:moveTo>
                    <a:pt x="17341" y="1"/>
                  </a:moveTo>
                  <a:lnTo>
                    <a:pt x="1" y="23487"/>
                  </a:lnTo>
                  <a:lnTo>
                    <a:pt x="20993" y="23873"/>
                  </a:lnTo>
                  <a:lnTo>
                    <a:pt x="21191" y="23873"/>
                  </a:lnTo>
                  <a:lnTo>
                    <a:pt x="1734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2"/>
            <p:cNvSpPr/>
            <p:nvPr/>
          </p:nvSpPr>
          <p:spPr>
            <a:xfrm>
              <a:off x="3254300" y="2007125"/>
              <a:ext cx="1325" cy="1350"/>
            </a:xfrm>
            <a:custGeom>
              <a:avLst/>
              <a:gdLst/>
              <a:ahLst/>
              <a:cxnLst/>
              <a:rect l="l" t="t" r="r" b="b"/>
              <a:pathLst>
                <a:path w="53" h="54" extrusionOk="0">
                  <a:moveTo>
                    <a:pt x="53" y="1"/>
                  </a:moveTo>
                  <a:lnTo>
                    <a:pt x="0" y="11"/>
                  </a:lnTo>
                  <a:lnTo>
                    <a:pt x="11" y="53"/>
                  </a:lnTo>
                  <a:lnTo>
                    <a:pt x="53"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2"/>
            <p:cNvSpPr/>
            <p:nvPr/>
          </p:nvSpPr>
          <p:spPr>
            <a:xfrm>
              <a:off x="3254575" y="1905400"/>
              <a:ext cx="743650" cy="105925"/>
            </a:xfrm>
            <a:custGeom>
              <a:avLst/>
              <a:gdLst/>
              <a:ahLst/>
              <a:cxnLst/>
              <a:rect l="l" t="t" r="r" b="b"/>
              <a:pathLst>
                <a:path w="29746" h="4237" extrusionOk="0">
                  <a:moveTo>
                    <a:pt x="29631" y="1"/>
                  </a:moveTo>
                  <a:lnTo>
                    <a:pt x="42" y="4070"/>
                  </a:lnTo>
                  <a:lnTo>
                    <a:pt x="0" y="4122"/>
                  </a:lnTo>
                  <a:lnTo>
                    <a:pt x="21" y="4237"/>
                  </a:lnTo>
                  <a:lnTo>
                    <a:pt x="29746" y="157"/>
                  </a:lnTo>
                  <a:lnTo>
                    <a:pt x="2963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2"/>
            <p:cNvSpPr/>
            <p:nvPr/>
          </p:nvSpPr>
          <p:spPr>
            <a:xfrm>
              <a:off x="3255075" y="1909325"/>
              <a:ext cx="745000" cy="273625"/>
            </a:xfrm>
            <a:custGeom>
              <a:avLst/>
              <a:gdLst/>
              <a:ahLst/>
              <a:cxnLst/>
              <a:rect l="l" t="t" r="r" b="b"/>
              <a:pathLst>
                <a:path w="29800" h="10945" extrusionOk="0">
                  <a:moveTo>
                    <a:pt x="29726" y="0"/>
                  </a:moveTo>
                  <a:lnTo>
                    <a:pt x="1" y="4080"/>
                  </a:lnTo>
                  <a:lnTo>
                    <a:pt x="28" y="4246"/>
                  </a:lnTo>
                  <a:lnTo>
                    <a:pt x="28" y="4246"/>
                  </a:lnTo>
                  <a:lnTo>
                    <a:pt x="29737" y="157"/>
                  </a:lnTo>
                  <a:lnTo>
                    <a:pt x="29799" y="84"/>
                  </a:lnTo>
                  <a:lnTo>
                    <a:pt x="29726" y="0"/>
                  </a:lnTo>
                  <a:close/>
                  <a:moveTo>
                    <a:pt x="28" y="4246"/>
                  </a:moveTo>
                  <a:lnTo>
                    <a:pt x="22" y="4247"/>
                  </a:lnTo>
                  <a:lnTo>
                    <a:pt x="1107" y="10945"/>
                  </a:lnTo>
                  <a:lnTo>
                    <a:pt x="28" y="4246"/>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2"/>
            <p:cNvSpPr/>
            <p:nvPr/>
          </p:nvSpPr>
          <p:spPr>
            <a:xfrm>
              <a:off x="3998475" y="1911400"/>
              <a:ext cx="2625" cy="1850"/>
            </a:xfrm>
            <a:custGeom>
              <a:avLst/>
              <a:gdLst/>
              <a:ahLst/>
              <a:cxnLst/>
              <a:rect l="l" t="t" r="r" b="b"/>
              <a:pathLst>
                <a:path w="105" h="74" extrusionOk="0">
                  <a:moveTo>
                    <a:pt x="63" y="1"/>
                  </a:moveTo>
                  <a:lnTo>
                    <a:pt x="1" y="74"/>
                  </a:lnTo>
                  <a:lnTo>
                    <a:pt x="1" y="74"/>
                  </a:lnTo>
                  <a:lnTo>
                    <a:pt x="105" y="64"/>
                  </a:lnTo>
                  <a:lnTo>
                    <a:pt x="63"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2"/>
            <p:cNvSpPr/>
            <p:nvPr/>
          </p:nvSpPr>
          <p:spPr>
            <a:xfrm>
              <a:off x="3246225" y="2008175"/>
              <a:ext cx="2100" cy="550"/>
            </a:xfrm>
            <a:custGeom>
              <a:avLst/>
              <a:gdLst/>
              <a:ahLst/>
              <a:cxnLst/>
              <a:rect l="l" t="t" r="r" b="b"/>
              <a:pathLst>
                <a:path w="84" h="22" extrusionOk="0">
                  <a:moveTo>
                    <a:pt x="73" y="0"/>
                  </a:moveTo>
                  <a:lnTo>
                    <a:pt x="0" y="11"/>
                  </a:lnTo>
                  <a:lnTo>
                    <a:pt x="0" y="21"/>
                  </a:lnTo>
                  <a:lnTo>
                    <a:pt x="84"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2"/>
            <p:cNvSpPr/>
            <p:nvPr/>
          </p:nvSpPr>
          <p:spPr>
            <a:xfrm>
              <a:off x="3248025" y="2008175"/>
              <a:ext cx="825" cy="25"/>
            </a:xfrm>
            <a:custGeom>
              <a:avLst/>
              <a:gdLst/>
              <a:ahLst/>
              <a:cxnLst/>
              <a:rect l="l" t="t" r="r" b="b"/>
              <a:pathLst>
                <a:path w="33" h="1" extrusionOk="0">
                  <a:moveTo>
                    <a:pt x="33" y="0"/>
                  </a:moveTo>
                  <a:lnTo>
                    <a:pt x="1" y="0"/>
                  </a:lnTo>
                  <a:lnTo>
                    <a:pt x="12" y="0"/>
                  </a:lnTo>
                  <a:lnTo>
                    <a:pt x="22"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2"/>
            <p:cNvSpPr/>
            <p:nvPr/>
          </p:nvSpPr>
          <p:spPr>
            <a:xfrm>
              <a:off x="3246225" y="2008175"/>
              <a:ext cx="2350" cy="2625"/>
            </a:xfrm>
            <a:custGeom>
              <a:avLst/>
              <a:gdLst/>
              <a:ahLst/>
              <a:cxnLst/>
              <a:rect l="l" t="t" r="r" b="b"/>
              <a:pathLst>
                <a:path w="94" h="105" extrusionOk="0">
                  <a:moveTo>
                    <a:pt x="84" y="0"/>
                  </a:moveTo>
                  <a:lnTo>
                    <a:pt x="0" y="21"/>
                  </a:lnTo>
                  <a:lnTo>
                    <a:pt x="21" y="105"/>
                  </a:lnTo>
                  <a:lnTo>
                    <a:pt x="94"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2"/>
            <p:cNvSpPr/>
            <p:nvPr/>
          </p:nvSpPr>
          <p:spPr>
            <a:xfrm>
              <a:off x="3246750" y="2007400"/>
              <a:ext cx="101750" cy="587950"/>
            </a:xfrm>
            <a:custGeom>
              <a:avLst/>
              <a:gdLst/>
              <a:ahLst/>
              <a:cxnLst/>
              <a:rect l="l" t="t" r="r" b="b"/>
              <a:pathLst>
                <a:path w="4070" h="23518" extrusionOk="0">
                  <a:moveTo>
                    <a:pt x="302" y="0"/>
                  </a:moveTo>
                  <a:lnTo>
                    <a:pt x="146" y="21"/>
                  </a:lnTo>
                  <a:lnTo>
                    <a:pt x="84" y="31"/>
                  </a:lnTo>
                  <a:lnTo>
                    <a:pt x="73" y="31"/>
                  </a:lnTo>
                  <a:lnTo>
                    <a:pt x="0" y="136"/>
                  </a:lnTo>
                  <a:lnTo>
                    <a:pt x="73" y="585"/>
                  </a:lnTo>
                  <a:lnTo>
                    <a:pt x="2567" y="16037"/>
                  </a:lnTo>
                  <a:lnTo>
                    <a:pt x="3766" y="23518"/>
                  </a:lnTo>
                  <a:lnTo>
                    <a:pt x="3923" y="23497"/>
                  </a:lnTo>
                  <a:lnTo>
                    <a:pt x="3933" y="23330"/>
                  </a:lnTo>
                  <a:lnTo>
                    <a:pt x="4069" y="23330"/>
                  </a:lnTo>
                  <a:lnTo>
                    <a:pt x="1440" y="7022"/>
                  </a:lnTo>
                  <a:lnTo>
                    <a:pt x="334" y="157"/>
                  </a:lnTo>
                  <a:lnTo>
                    <a:pt x="313" y="42"/>
                  </a:lnTo>
                  <a:lnTo>
                    <a:pt x="302"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2"/>
            <p:cNvSpPr/>
            <p:nvPr/>
          </p:nvSpPr>
          <p:spPr>
            <a:xfrm>
              <a:off x="1695525" y="2755500"/>
              <a:ext cx="737425" cy="689675"/>
            </a:xfrm>
            <a:custGeom>
              <a:avLst/>
              <a:gdLst/>
              <a:ahLst/>
              <a:cxnLst/>
              <a:rect l="l" t="t" r="r" b="b"/>
              <a:pathLst>
                <a:path w="29497" h="27587" extrusionOk="0">
                  <a:moveTo>
                    <a:pt x="4059" y="668"/>
                  </a:moveTo>
                  <a:lnTo>
                    <a:pt x="28766" y="24269"/>
                  </a:lnTo>
                  <a:lnTo>
                    <a:pt x="376" y="27221"/>
                  </a:lnTo>
                  <a:lnTo>
                    <a:pt x="4059" y="668"/>
                  </a:lnTo>
                  <a:close/>
                  <a:moveTo>
                    <a:pt x="3830" y="0"/>
                  </a:moveTo>
                  <a:lnTo>
                    <a:pt x="0" y="27586"/>
                  </a:lnTo>
                  <a:lnTo>
                    <a:pt x="29152" y="24561"/>
                  </a:lnTo>
                  <a:lnTo>
                    <a:pt x="29496" y="24519"/>
                  </a:lnTo>
                  <a:lnTo>
                    <a:pt x="383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2"/>
            <p:cNvSpPr/>
            <p:nvPr/>
          </p:nvSpPr>
          <p:spPr>
            <a:xfrm>
              <a:off x="1791250" y="2760950"/>
              <a:ext cx="635425" cy="607275"/>
            </a:xfrm>
            <a:custGeom>
              <a:avLst/>
              <a:gdLst/>
              <a:ahLst/>
              <a:cxnLst/>
              <a:rect l="l" t="t" r="r" b="b"/>
              <a:pathLst>
                <a:path w="25417" h="24291" extrusionOk="0">
                  <a:moveTo>
                    <a:pt x="230" y="1"/>
                  </a:moveTo>
                  <a:lnTo>
                    <a:pt x="1" y="230"/>
                  </a:lnTo>
                  <a:lnTo>
                    <a:pt x="25197" y="24290"/>
                  </a:lnTo>
                  <a:lnTo>
                    <a:pt x="25417" y="24061"/>
                  </a:lnTo>
                  <a:lnTo>
                    <a:pt x="23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2"/>
            <p:cNvSpPr/>
            <p:nvPr/>
          </p:nvSpPr>
          <p:spPr>
            <a:xfrm>
              <a:off x="3344825" y="1906200"/>
              <a:ext cx="1201975" cy="701925"/>
            </a:xfrm>
            <a:custGeom>
              <a:avLst/>
              <a:gdLst/>
              <a:ahLst/>
              <a:cxnLst/>
              <a:rect l="l" t="t" r="r" b="b"/>
              <a:pathLst>
                <a:path w="48079" h="28077" extrusionOk="0">
                  <a:moveTo>
                    <a:pt x="26449" y="0"/>
                  </a:moveTo>
                  <a:lnTo>
                    <a:pt x="26188" y="198"/>
                  </a:lnTo>
                  <a:lnTo>
                    <a:pt x="47420" y="27754"/>
                  </a:lnTo>
                  <a:lnTo>
                    <a:pt x="10" y="27378"/>
                  </a:lnTo>
                  <a:lnTo>
                    <a:pt x="0" y="27701"/>
                  </a:lnTo>
                  <a:lnTo>
                    <a:pt x="48078" y="28077"/>
                  </a:lnTo>
                  <a:lnTo>
                    <a:pt x="48078" y="28077"/>
                  </a:lnTo>
                  <a:lnTo>
                    <a:pt x="26449"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2"/>
            <p:cNvSpPr/>
            <p:nvPr/>
          </p:nvSpPr>
          <p:spPr>
            <a:xfrm>
              <a:off x="3864650" y="2608100"/>
              <a:ext cx="670900" cy="897075"/>
            </a:xfrm>
            <a:custGeom>
              <a:avLst/>
              <a:gdLst/>
              <a:ahLst/>
              <a:cxnLst/>
              <a:rect l="l" t="t" r="r" b="b"/>
              <a:pathLst>
                <a:path w="26836" h="35883" extrusionOk="0">
                  <a:moveTo>
                    <a:pt x="26638" y="1"/>
                  </a:moveTo>
                  <a:lnTo>
                    <a:pt x="1" y="35882"/>
                  </a:lnTo>
                  <a:lnTo>
                    <a:pt x="335" y="35704"/>
                  </a:lnTo>
                  <a:lnTo>
                    <a:pt x="26836"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2"/>
            <p:cNvSpPr/>
            <p:nvPr/>
          </p:nvSpPr>
          <p:spPr>
            <a:xfrm>
              <a:off x="3873000" y="2608100"/>
              <a:ext cx="667000" cy="892625"/>
            </a:xfrm>
            <a:custGeom>
              <a:avLst/>
              <a:gdLst/>
              <a:ahLst/>
              <a:cxnLst/>
              <a:rect l="l" t="t" r="r" b="b"/>
              <a:pathLst>
                <a:path w="26680" h="35705" extrusionOk="0">
                  <a:moveTo>
                    <a:pt x="26502" y="1"/>
                  </a:moveTo>
                  <a:lnTo>
                    <a:pt x="1" y="35704"/>
                  </a:lnTo>
                  <a:lnTo>
                    <a:pt x="1" y="35704"/>
                  </a:lnTo>
                  <a:lnTo>
                    <a:pt x="335" y="35537"/>
                  </a:lnTo>
                  <a:lnTo>
                    <a:pt x="26680" y="32"/>
                  </a:lnTo>
                  <a:lnTo>
                    <a:pt x="26669" y="32"/>
                  </a:lnTo>
                  <a:lnTo>
                    <a:pt x="26617" y="95"/>
                  </a:lnTo>
                  <a:lnTo>
                    <a:pt x="26544"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2"/>
            <p:cNvSpPr/>
            <p:nvPr/>
          </p:nvSpPr>
          <p:spPr>
            <a:xfrm>
              <a:off x="3858675" y="3496525"/>
              <a:ext cx="22700" cy="21675"/>
            </a:xfrm>
            <a:custGeom>
              <a:avLst/>
              <a:gdLst/>
              <a:ahLst/>
              <a:cxnLst/>
              <a:rect l="l" t="t" r="r" b="b"/>
              <a:pathLst>
                <a:path w="908" h="867" extrusionOk="0">
                  <a:moveTo>
                    <a:pt x="908" y="0"/>
                  </a:moveTo>
                  <a:lnTo>
                    <a:pt x="574" y="167"/>
                  </a:lnTo>
                  <a:lnTo>
                    <a:pt x="240" y="345"/>
                  </a:lnTo>
                  <a:lnTo>
                    <a:pt x="0" y="668"/>
                  </a:lnTo>
                  <a:lnTo>
                    <a:pt x="261" y="867"/>
                  </a:lnTo>
                  <a:lnTo>
                    <a:pt x="908"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2"/>
            <p:cNvSpPr/>
            <p:nvPr/>
          </p:nvSpPr>
          <p:spPr>
            <a:xfrm>
              <a:off x="4530600" y="2605775"/>
              <a:ext cx="6000" cy="2350"/>
            </a:xfrm>
            <a:custGeom>
              <a:avLst/>
              <a:gdLst/>
              <a:ahLst/>
              <a:cxnLst/>
              <a:rect l="l" t="t" r="r" b="b"/>
              <a:pathLst>
                <a:path w="240" h="94" extrusionOk="0">
                  <a:moveTo>
                    <a:pt x="63" y="0"/>
                  </a:moveTo>
                  <a:lnTo>
                    <a:pt x="0" y="94"/>
                  </a:lnTo>
                  <a:lnTo>
                    <a:pt x="240" y="94"/>
                  </a:lnTo>
                  <a:lnTo>
                    <a:pt x="219" y="63"/>
                  </a:lnTo>
                  <a:lnTo>
                    <a:pt x="63"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2"/>
            <p:cNvSpPr/>
            <p:nvPr/>
          </p:nvSpPr>
          <p:spPr>
            <a:xfrm>
              <a:off x="5282325" y="840925"/>
              <a:ext cx="709250" cy="476325"/>
            </a:xfrm>
            <a:custGeom>
              <a:avLst/>
              <a:gdLst/>
              <a:ahLst/>
              <a:cxnLst/>
              <a:rect l="l" t="t" r="r" b="b"/>
              <a:pathLst>
                <a:path w="28370" h="19053" extrusionOk="0">
                  <a:moveTo>
                    <a:pt x="10455" y="439"/>
                  </a:moveTo>
                  <a:lnTo>
                    <a:pt x="27170" y="18238"/>
                  </a:lnTo>
                  <a:lnTo>
                    <a:pt x="648" y="8065"/>
                  </a:lnTo>
                  <a:lnTo>
                    <a:pt x="10455" y="439"/>
                  </a:lnTo>
                  <a:close/>
                  <a:moveTo>
                    <a:pt x="10497" y="0"/>
                  </a:moveTo>
                  <a:lnTo>
                    <a:pt x="1" y="8170"/>
                  </a:lnTo>
                  <a:lnTo>
                    <a:pt x="28369" y="19052"/>
                  </a:lnTo>
                  <a:lnTo>
                    <a:pt x="28369" y="19052"/>
                  </a:lnTo>
                  <a:lnTo>
                    <a:pt x="10497"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2"/>
            <p:cNvSpPr/>
            <p:nvPr/>
          </p:nvSpPr>
          <p:spPr>
            <a:xfrm>
              <a:off x="3991950" y="1901225"/>
              <a:ext cx="939325" cy="709250"/>
            </a:xfrm>
            <a:custGeom>
              <a:avLst/>
              <a:gdLst/>
              <a:ahLst/>
              <a:cxnLst/>
              <a:rect l="l" t="t" r="r" b="b"/>
              <a:pathLst>
                <a:path w="37573" h="28370" extrusionOk="0">
                  <a:moveTo>
                    <a:pt x="867" y="596"/>
                  </a:moveTo>
                  <a:lnTo>
                    <a:pt x="36988" y="11280"/>
                  </a:lnTo>
                  <a:lnTo>
                    <a:pt x="21880" y="27858"/>
                  </a:lnTo>
                  <a:lnTo>
                    <a:pt x="867" y="596"/>
                  </a:lnTo>
                  <a:close/>
                  <a:moveTo>
                    <a:pt x="0" y="1"/>
                  </a:moveTo>
                  <a:lnTo>
                    <a:pt x="21734" y="28213"/>
                  </a:lnTo>
                  <a:lnTo>
                    <a:pt x="21859" y="28370"/>
                  </a:lnTo>
                  <a:lnTo>
                    <a:pt x="37572" y="11113"/>
                  </a:lnTo>
                  <a:lnTo>
                    <a:pt x="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2"/>
            <p:cNvSpPr/>
            <p:nvPr/>
          </p:nvSpPr>
          <p:spPr>
            <a:xfrm>
              <a:off x="4920025" y="1042550"/>
              <a:ext cx="374325" cy="1139900"/>
            </a:xfrm>
            <a:custGeom>
              <a:avLst/>
              <a:gdLst/>
              <a:ahLst/>
              <a:cxnLst/>
              <a:rect l="l" t="t" r="r" b="b"/>
              <a:pathLst>
                <a:path w="14973" h="45596" extrusionOk="0">
                  <a:moveTo>
                    <a:pt x="14670" y="0"/>
                  </a:moveTo>
                  <a:lnTo>
                    <a:pt x="0" y="45491"/>
                  </a:lnTo>
                  <a:lnTo>
                    <a:pt x="313" y="45595"/>
                  </a:lnTo>
                  <a:lnTo>
                    <a:pt x="14973" y="105"/>
                  </a:lnTo>
                  <a:lnTo>
                    <a:pt x="1467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2"/>
            <p:cNvSpPr/>
            <p:nvPr/>
          </p:nvSpPr>
          <p:spPr>
            <a:xfrm>
              <a:off x="4531625" y="2174350"/>
              <a:ext cx="862625" cy="785900"/>
            </a:xfrm>
            <a:custGeom>
              <a:avLst/>
              <a:gdLst/>
              <a:ahLst/>
              <a:cxnLst/>
              <a:rect l="l" t="t" r="r" b="b"/>
              <a:pathLst>
                <a:path w="34505" h="31436" extrusionOk="0">
                  <a:moveTo>
                    <a:pt x="15661" y="543"/>
                  </a:moveTo>
                  <a:lnTo>
                    <a:pt x="33722" y="30768"/>
                  </a:lnTo>
                  <a:lnTo>
                    <a:pt x="33722" y="30768"/>
                  </a:lnTo>
                  <a:lnTo>
                    <a:pt x="553" y="17132"/>
                  </a:lnTo>
                  <a:lnTo>
                    <a:pt x="15661" y="543"/>
                  </a:lnTo>
                  <a:close/>
                  <a:moveTo>
                    <a:pt x="15724" y="0"/>
                  </a:moveTo>
                  <a:lnTo>
                    <a:pt x="1" y="17246"/>
                  </a:lnTo>
                  <a:lnTo>
                    <a:pt x="34056" y="31248"/>
                  </a:lnTo>
                  <a:lnTo>
                    <a:pt x="34504" y="31436"/>
                  </a:lnTo>
                  <a:lnTo>
                    <a:pt x="15828" y="188"/>
                  </a:lnTo>
                  <a:lnTo>
                    <a:pt x="15724"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2"/>
            <p:cNvSpPr/>
            <p:nvPr/>
          </p:nvSpPr>
          <p:spPr>
            <a:xfrm>
              <a:off x="5971200" y="1297400"/>
              <a:ext cx="368075" cy="697225"/>
            </a:xfrm>
            <a:custGeom>
              <a:avLst/>
              <a:gdLst/>
              <a:ahLst/>
              <a:cxnLst/>
              <a:rect l="l" t="t" r="r" b="b"/>
              <a:pathLst>
                <a:path w="14723" h="27889" extrusionOk="0">
                  <a:moveTo>
                    <a:pt x="429" y="772"/>
                  </a:moveTo>
                  <a:lnTo>
                    <a:pt x="14284" y="12072"/>
                  </a:lnTo>
                  <a:lnTo>
                    <a:pt x="4080" y="27012"/>
                  </a:lnTo>
                  <a:lnTo>
                    <a:pt x="429" y="772"/>
                  </a:lnTo>
                  <a:close/>
                  <a:moveTo>
                    <a:pt x="0" y="0"/>
                  </a:moveTo>
                  <a:lnTo>
                    <a:pt x="3819" y="27471"/>
                  </a:lnTo>
                  <a:lnTo>
                    <a:pt x="3872" y="27889"/>
                  </a:lnTo>
                  <a:lnTo>
                    <a:pt x="14723" y="12009"/>
                  </a:lnTo>
                  <a:lnTo>
                    <a:pt x="0"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2"/>
            <p:cNvSpPr/>
            <p:nvPr/>
          </p:nvSpPr>
          <p:spPr>
            <a:xfrm>
              <a:off x="4928875" y="2181125"/>
              <a:ext cx="718900" cy="762725"/>
            </a:xfrm>
            <a:custGeom>
              <a:avLst/>
              <a:gdLst/>
              <a:ahLst/>
              <a:cxnLst/>
              <a:rect l="l" t="t" r="r" b="b"/>
              <a:pathLst>
                <a:path w="28756" h="30509" extrusionOk="0">
                  <a:moveTo>
                    <a:pt x="22" y="0"/>
                  </a:moveTo>
                  <a:lnTo>
                    <a:pt x="1" y="21"/>
                  </a:lnTo>
                  <a:lnTo>
                    <a:pt x="95" y="167"/>
                  </a:lnTo>
                  <a:lnTo>
                    <a:pt x="28526" y="532"/>
                  </a:lnTo>
                  <a:lnTo>
                    <a:pt x="18187" y="30446"/>
                  </a:lnTo>
                  <a:lnTo>
                    <a:pt x="18218" y="30508"/>
                  </a:lnTo>
                  <a:lnTo>
                    <a:pt x="18333" y="30508"/>
                  </a:lnTo>
                  <a:lnTo>
                    <a:pt x="28756" y="376"/>
                  </a:lnTo>
                  <a:lnTo>
                    <a:pt x="22"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2"/>
            <p:cNvSpPr/>
            <p:nvPr/>
          </p:nvSpPr>
          <p:spPr>
            <a:xfrm>
              <a:off x="5387200" y="2190500"/>
              <a:ext cx="262425" cy="753350"/>
            </a:xfrm>
            <a:custGeom>
              <a:avLst/>
              <a:gdLst/>
              <a:ahLst/>
              <a:cxnLst/>
              <a:rect l="l" t="t" r="r" b="b"/>
              <a:pathLst>
                <a:path w="10497" h="30134" extrusionOk="0">
                  <a:moveTo>
                    <a:pt x="10423" y="1"/>
                  </a:moveTo>
                  <a:lnTo>
                    <a:pt x="0" y="30133"/>
                  </a:lnTo>
                  <a:lnTo>
                    <a:pt x="177" y="30133"/>
                  </a:lnTo>
                  <a:lnTo>
                    <a:pt x="10496" y="282"/>
                  </a:lnTo>
                  <a:lnTo>
                    <a:pt x="10423"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2"/>
            <p:cNvSpPr/>
            <p:nvPr/>
          </p:nvSpPr>
          <p:spPr>
            <a:xfrm>
              <a:off x="5647750" y="2190500"/>
              <a:ext cx="3150" cy="7075"/>
            </a:xfrm>
            <a:custGeom>
              <a:avLst/>
              <a:gdLst/>
              <a:ahLst/>
              <a:cxnLst/>
              <a:rect l="l" t="t" r="r" b="b"/>
              <a:pathLst>
                <a:path w="126" h="283" extrusionOk="0">
                  <a:moveTo>
                    <a:pt x="1" y="1"/>
                  </a:moveTo>
                  <a:lnTo>
                    <a:pt x="74" y="282"/>
                  </a:lnTo>
                  <a:lnTo>
                    <a:pt x="126" y="105"/>
                  </a:lnTo>
                  <a:lnTo>
                    <a:pt x="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2"/>
            <p:cNvSpPr/>
            <p:nvPr/>
          </p:nvSpPr>
          <p:spPr>
            <a:xfrm>
              <a:off x="5647750" y="2186575"/>
              <a:ext cx="5525" cy="3950"/>
            </a:xfrm>
            <a:custGeom>
              <a:avLst/>
              <a:gdLst/>
              <a:ahLst/>
              <a:cxnLst/>
              <a:rect l="l" t="t" r="r" b="b"/>
              <a:pathLst>
                <a:path w="221" h="158" extrusionOk="0">
                  <a:moveTo>
                    <a:pt x="53" y="1"/>
                  </a:moveTo>
                  <a:lnTo>
                    <a:pt x="1" y="158"/>
                  </a:lnTo>
                  <a:lnTo>
                    <a:pt x="199" y="54"/>
                  </a:lnTo>
                  <a:lnTo>
                    <a:pt x="22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2"/>
            <p:cNvSpPr/>
            <p:nvPr/>
          </p:nvSpPr>
          <p:spPr>
            <a:xfrm>
              <a:off x="4929150" y="2177200"/>
              <a:ext cx="719950" cy="13325"/>
            </a:xfrm>
            <a:custGeom>
              <a:avLst/>
              <a:gdLst/>
              <a:ahLst/>
              <a:cxnLst/>
              <a:rect l="l" t="t" r="r" b="b"/>
              <a:pathLst>
                <a:path w="28798" h="533" extrusionOk="0">
                  <a:moveTo>
                    <a:pt x="11" y="0"/>
                  </a:moveTo>
                  <a:lnTo>
                    <a:pt x="1" y="53"/>
                  </a:lnTo>
                  <a:lnTo>
                    <a:pt x="84" y="74"/>
                  </a:lnTo>
                  <a:lnTo>
                    <a:pt x="11" y="157"/>
                  </a:lnTo>
                  <a:lnTo>
                    <a:pt x="28745" y="533"/>
                  </a:lnTo>
                  <a:lnTo>
                    <a:pt x="28797" y="376"/>
                  </a:lnTo>
                  <a:lnTo>
                    <a:pt x="11"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2"/>
            <p:cNvSpPr/>
            <p:nvPr/>
          </p:nvSpPr>
          <p:spPr>
            <a:xfrm>
              <a:off x="5647750" y="2187900"/>
              <a:ext cx="5000" cy="5250"/>
            </a:xfrm>
            <a:custGeom>
              <a:avLst/>
              <a:gdLst/>
              <a:ahLst/>
              <a:cxnLst/>
              <a:rect l="l" t="t" r="r" b="b"/>
              <a:pathLst>
                <a:path w="200" h="210" extrusionOk="0">
                  <a:moveTo>
                    <a:pt x="199" y="1"/>
                  </a:moveTo>
                  <a:lnTo>
                    <a:pt x="1" y="105"/>
                  </a:lnTo>
                  <a:lnTo>
                    <a:pt x="126" y="209"/>
                  </a:lnTo>
                  <a:lnTo>
                    <a:pt x="199"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2"/>
            <p:cNvSpPr/>
            <p:nvPr/>
          </p:nvSpPr>
          <p:spPr>
            <a:xfrm>
              <a:off x="5384300" y="2943825"/>
              <a:ext cx="7325" cy="7575"/>
            </a:xfrm>
            <a:custGeom>
              <a:avLst/>
              <a:gdLst/>
              <a:ahLst/>
              <a:cxnLst/>
              <a:rect l="l" t="t" r="r" b="b"/>
              <a:pathLst>
                <a:path w="293" h="303" extrusionOk="0">
                  <a:moveTo>
                    <a:pt x="1" y="0"/>
                  </a:moveTo>
                  <a:lnTo>
                    <a:pt x="189" y="302"/>
                  </a:lnTo>
                  <a:lnTo>
                    <a:pt x="293"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2"/>
            <p:cNvSpPr/>
            <p:nvPr/>
          </p:nvSpPr>
          <p:spPr>
            <a:xfrm>
              <a:off x="4923150" y="2187900"/>
              <a:ext cx="157050" cy="262675"/>
            </a:xfrm>
            <a:custGeom>
              <a:avLst/>
              <a:gdLst/>
              <a:ahLst/>
              <a:cxnLst/>
              <a:rect l="l" t="t" r="r" b="b"/>
              <a:pathLst>
                <a:path w="6282" h="10507" extrusionOk="0">
                  <a:moveTo>
                    <a:pt x="0" y="1"/>
                  </a:moveTo>
                  <a:lnTo>
                    <a:pt x="0" y="1"/>
                  </a:lnTo>
                  <a:lnTo>
                    <a:pt x="6281" y="10507"/>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2"/>
            <p:cNvSpPr/>
            <p:nvPr/>
          </p:nvSpPr>
          <p:spPr>
            <a:xfrm>
              <a:off x="5384575" y="2959975"/>
              <a:ext cx="1325" cy="1325"/>
            </a:xfrm>
            <a:custGeom>
              <a:avLst/>
              <a:gdLst/>
              <a:ahLst/>
              <a:cxnLst/>
              <a:rect l="l" t="t" r="r" b="b"/>
              <a:pathLst>
                <a:path w="53" h="53" extrusionOk="0">
                  <a:moveTo>
                    <a:pt x="1" y="1"/>
                  </a:moveTo>
                  <a:lnTo>
                    <a:pt x="32" y="53"/>
                  </a:lnTo>
                  <a:lnTo>
                    <a:pt x="52"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2"/>
            <p:cNvSpPr/>
            <p:nvPr/>
          </p:nvSpPr>
          <p:spPr>
            <a:xfrm>
              <a:off x="5381700" y="2955025"/>
              <a:ext cx="5250" cy="4975"/>
            </a:xfrm>
            <a:custGeom>
              <a:avLst/>
              <a:gdLst/>
              <a:ahLst/>
              <a:cxnLst/>
              <a:rect l="l" t="t" r="r" b="b"/>
              <a:pathLst>
                <a:path w="210" h="199" extrusionOk="0">
                  <a:moveTo>
                    <a:pt x="1" y="0"/>
                  </a:moveTo>
                  <a:lnTo>
                    <a:pt x="116" y="199"/>
                  </a:lnTo>
                  <a:lnTo>
                    <a:pt x="167" y="199"/>
                  </a:lnTo>
                  <a:lnTo>
                    <a:pt x="209" y="84"/>
                  </a:lnTo>
                  <a:lnTo>
                    <a:pt x="53" y="21"/>
                  </a:lnTo>
                  <a:lnTo>
                    <a:pt x="1"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2"/>
            <p:cNvSpPr/>
            <p:nvPr/>
          </p:nvSpPr>
          <p:spPr>
            <a:xfrm>
              <a:off x="4916625" y="2176950"/>
              <a:ext cx="14650" cy="4725"/>
            </a:xfrm>
            <a:custGeom>
              <a:avLst/>
              <a:gdLst/>
              <a:ahLst/>
              <a:cxnLst/>
              <a:rect l="l" t="t" r="r" b="b"/>
              <a:pathLst>
                <a:path w="586" h="189" extrusionOk="0">
                  <a:moveTo>
                    <a:pt x="1" y="0"/>
                  </a:moveTo>
                  <a:lnTo>
                    <a:pt x="94" y="146"/>
                  </a:lnTo>
                  <a:lnTo>
                    <a:pt x="147" y="84"/>
                  </a:lnTo>
                  <a:lnTo>
                    <a:pt x="178" y="0"/>
                  </a:lnTo>
                  <a:close/>
                  <a:moveTo>
                    <a:pt x="502" y="63"/>
                  </a:moveTo>
                  <a:lnTo>
                    <a:pt x="470" y="146"/>
                  </a:lnTo>
                  <a:lnTo>
                    <a:pt x="491" y="188"/>
                  </a:lnTo>
                  <a:lnTo>
                    <a:pt x="512" y="167"/>
                  </a:lnTo>
                  <a:lnTo>
                    <a:pt x="585" y="84"/>
                  </a:lnTo>
                  <a:lnTo>
                    <a:pt x="502" y="63"/>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2"/>
            <p:cNvSpPr/>
            <p:nvPr/>
          </p:nvSpPr>
          <p:spPr>
            <a:xfrm>
              <a:off x="4920275" y="2176950"/>
              <a:ext cx="9150" cy="3675"/>
            </a:xfrm>
            <a:custGeom>
              <a:avLst/>
              <a:gdLst/>
              <a:ahLst/>
              <a:cxnLst/>
              <a:rect l="l" t="t" r="r" b="b"/>
              <a:pathLst>
                <a:path w="366" h="147" extrusionOk="0">
                  <a:moveTo>
                    <a:pt x="32" y="0"/>
                  </a:moveTo>
                  <a:lnTo>
                    <a:pt x="1" y="84"/>
                  </a:lnTo>
                  <a:lnTo>
                    <a:pt x="74" y="0"/>
                  </a:lnTo>
                  <a:close/>
                  <a:moveTo>
                    <a:pt x="240" y="10"/>
                  </a:moveTo>
                  <a:lnTo>
                    <a:pt x="282" y="84"/>
                  </a:lnTo>
                  <a:lnTo>
                    <a:pt x="324" y="146"/>
                  </a:lnTo>
                  <a:lnTo>
                    <a:pt x="356" y="63"/>
                  </a:lnTo>
                  <a:lnTo>
                    <a:pt x="366" y="1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2"/>
            <p:cNvSpPr/>
            <p:nvPr/>
          </p:nvSpPr>
          <p:spPr>
            <a:xfrm>
              <a:off x="4918975" y="2176950"/>
              <a:ext cx="470050" cy="780175"/>
            </a:xfrm>
            <a:custGeom>
              <a:avLst/>
              <a:gdLst/>
              <a:ahLst/>
              <a:cxnLst/>
              <a:rect l="l" t="t" r="r" b="b"/>
              <a:pathLst>
                <a:path w="18802" h="31207" extrusionOk="0">
                  <a:moveTo>
                    <a:pt x="126" y="0"/>
                  </a:moveTo>
                  <a:lnTo>
                    <a:pt x="53" y="84"/>
                  </a:lnTo>
                  <a:lnTo>
                    <a:pt x="0" y="146"/>
                  </a:lnTo>
                  <a:lnTo>
                    <a:pt x="167" y="439"/>
                  </a:lnTo>
                  <a:lnTo>
                    <a:pt x="6448" y="10945"/>
                  </a:lnTo>
                  <a:lnTo>
                    <a:pt x="18510" y="31123"/>
                  </a:lnTo>
                  <a:lnTo>
                    <a:pt x="18562" y="31144"/>
                  </a:lnTo>
                  <a:lnTo>
                    <a:pt x="18718" y="31207"/>
                  </a:lnTo>
                  <a:lnTo>
                    <a:pt x="18802" y="30977"/>
                  </a:lnTo>
                  <a:lnTo>
                    <a:pt x="18614" y="30675"/>
                  </a:lnTo>
                  <a:lnTo>
                    <a:pt x="18583" y="30613"/>
                  </a:lnTo>
                  <a:lnTo>
                    <a:pt x="491" y="334"/>
                  </a:lnTo>
                  <a:lnTo>
                    <a:pt x="397" y="188"/>
                  </a:lnTo>
                  <a:lnTo>
                    <a:pt x="376" y="146"/>
                  </a:lnTo>
                  <a:lnTo>
                    <a:pt x="334" y="84"/>
                  </a:lnTo>
                  <a:lnTo>
                    <a:pt x="292" y="10"/>
                  </a:lnTo>
                  <a:lnTo>
                    <a:pt x="126"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2"/>
            <p:cNvSpPr/>
            <p:nvPr/>
          </p:nvSpPr>
          <p:spPr>
            <a:xfrm>
              <a:off x="6067175" y="1589775"/>
              <a:ext cx="448950" cy="461200"/>
            </a:xfrm>
            <a:custGeom>
              <a:avLst/>
              <a:gdLst/>
              <a:ahLst/>
              <a:cxnLst/>
              <a:rect l="l" t="t" r="r" b="b"/>
              <a:pathLst>
                <a:path w="17958" h="18448" extrusionOk="0">
                  <a:moveTo>
                    <a:pt x="10706" y="1"/>
                  </a:moveTo>
                  <a:lnTo>
                    <a:pt x="1" y="15672"/>
                  </a:lnTo>
                  <a:lnTo>
                    <a:pt x="272" y="15850"/>
                  </a:lnTo>
                  <a:lnTo>
                    <a:pt x="10622" y="690"/>
                  </a:lnTo>
                  <a:lnTo>
                    <a:pt x="17655" y="18447"/>
                  </a:lnTo>
                  <a:lnTo>
                    <a:pt x="17958" y="18333"/>
                  </a:lnTo>
                  <a:lnTo>
                    <a:pt x="10706"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2"/>
            <p:cNvSpPr/>
            <p:nvPr/>
          </p:nvSpPr>
          <p:spPr>
            <a:xfrm>
              <a:off x="5643850" y="1290600"/>
              <a:ext cx="430675" cy="901225"/>
            </a:xfrm>
            <a:custGeom>
              <a:avLst/>
              <a:gdLst/>
              <a:ahLst/>
              <a:cxnLst/>
              <a:rect l="l" t="t" r="r" b="b"/>
              <a:pathLst>
                <a:path w="17227" h="36049" extrusionOk="0">
                  <a:moveTo>
                    <a:pt x="13387" y="1"/>
                  </a:moveTo>
                  <a:lnTo>
                    <a:pt x="1" y="35944"/>
                  </a:lnTo>
                  <a:lnTo>
                    <a:pt x="303" y="36049"/>
                  </a:lnTo>
                  <a:lnTo>
                    <a:pt x="13240" y="1316"/>
                  </a:lnTo>
                  <a:lnTo>
                    <a:pt x="16913" y="27743"/>
                  </a:lnTo>
                  <a:lnTo>
                    <a:pt x="17226" y="27702"/>
                  </a:lnTo>
                  <a:lnTo>
                    <a:pt x="13387"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2"/>
            <p:cNvSpPr/>
            <p:nvPr/>
          </p:nvSpPr>
          <p:spPr>
            <a:xfrm>
              <a:off x="4912975" y="1294275"/>
              <a:ext cx="1072600" cy="900425"/>
            </a:xfrm>
            <a:custGeom>
              <a:avLst/>
              <a:gdLst/>
              <a:ahLst/>
              <a:cxnLst/>
              <a:rect l="l" t="t" r="r" b="b"/>
              <a:pathLst>
                <a:path w="42904" h="36017" extrusionOk="0">
                  <a:moveTo>
                    <a:pt x="42183" y="1023"/>
                  </a:moveTo>
                  <a:lnTo>
                    <a:pt x="29277" y="35683"/>
                  </a:lnTo>
                  <a:lnTo>
                    <a:pt x="877" y="35317"/>
                  </a:lnTo>
                  <a:lnTo>
                    <a:pt x="42183" y="1023"/>
                  </a:lnTo>
                  <a:close/>
                  <a:moveTo>
                    <a:pt x="42904" y="0"/>
                  </a:moveTo>
                  <a:lnTo>
                    <a:pt x="335" y="35349"/>
                  </a:lnTo>
                  <a:lnTo>
                    <a:pt x="1" y="35630"/>
                  </a:lnTo>
                  <a:lnTo>
                    <a:pt x="29382" y="36017"/>
                  </a:lnTo>
                  <a:lnTo>
                    <a:pt x="29496" y="36017"/>
                  </a:lnTo>
                  <a:lnTo>
                    <a:pt x="42904"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2"/>
            <p:cNvSpPr/>
            <p:nvPr/>
          </p:nvSpPr>
          <p:spPr>
            <a:xfrm>
              <a:off x="2780075" y="3511925"/>
              <a:ext cx="1082800" cy="280425"/>
            </a:xfrm>
            <a:custGeom>
              <a:avLst/>
              <a:gdLst/>
              <a:ahLst/>
              <a:cxnLst/>
              <a:rect l="l" t="t" r="r" b="b"/>
              <a:pathLst>
                <a:path w="43312" h="11217" extrusionOk="0">
                  <a:moveTo>
                    <a:pt x="43228" y="0"/>
                  </a:moveTo>
                  <a:lnTo>
                    <a:pt x="1" y="10903"/>
                  </a:lnTo>
                  <a:lnTo>
                    <a:pt x="74" y="11216"/>
                  </a:lnTo>
                  <a:lnTo>
                    <a:pt x="43311" y="313"/>
                  </a:lnTo>
                  <a:lnTo>
                    <a:pt x="43228"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2"/>
            <p:cNvSpPr/>
            <p:nvPr/>
          </p:nvSpPr>
          <p:spPr>
            <a:xfrm>
              <a:off x="1694475" y="3360125"/>
              <a:ext cx="740550" cy="538650"/>
            </a:xfrm>
            <a:custGeom>
              <a:avLst/>
              <a:gdLst/>
              <a:ahLst/>
              <a:cxnLst/>
              <a:rect l="l" t="t" r="r" b="b"/>
              <a:pathLst>
                <a:path w="29622" h="21546" extrusionOk="0">
                  <a:moveTo>
                    <a:pt x="28724" y="417"/>
                  </a:moveTo>
                  <a:lnTo>
                    <a:pt x="7429" y="20982"/>
                  </a:lnTo>
                  <a:lnTo>
                    <a:pt x="459" y="3360"/>
                  </a:lnTo>
                  <a:lnTo>
                    <a:pt x="28724" y="417"/>
                  </a:lnTo>
                  <a:close/>
                  <a:moveTo>
                    <a:pt x="29622" y="0"/>
                  </a:moveTo>
                  <a:lnTo>
                    <a:pt x="0" y="3078"/>
                  </a:lnTo>
                  <a:lnTo>
                    <a:pt x="7304" y="21545"/>
                  </a:lnTo>
                  <a:lnTo>
                    <a:pt x="29622"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2"/>
            <p:cNvSpPr/>
            <p:nvPr/>
          </p:nvSpPr>
          <p:spPr>
            <a:xfrm>
              <a:off x="1867425" y="3359600"/>
              <a:ext cx="921550" cy="537600"/>
            </a:xfrm>
            <a:custGeom>
              <a:avLst/>
              <a:gdLst/>
              <a:ahLst/>
              <a:cxnLst/>
              <a:rect l="l" t="t" r="r" b="b"/>
              <a:pathLst>
                <a:path w="36862" h="21504" extrusionOk="0">
                  <a:moveTo>
                    <a:pt x="22245" y="469"/>
                  </a:moveTo>
                  <a:lnTo>
                    <a:pt x="36226" y="17028"/>
                  </a:lnTo>
                  <a:lnTo>
                    <a:pt x="908" y="21065"/>
                  </a:lnTo>
                  <a:lnTo>
                    <a:pt x="22245" y="469"/>
                  </a:lnTo>
                  <a:close/>
                  <a:moveTo>
                    <a:pt x="22266" y="0"/>
                  </a:moveTo>
                  <a:lnTo>
                    <a:pt x="0" y="21503"/>
                  </a:lnTo>
                  <a:lnTo>
                    <a:pt x="36560" y="17309"/>
                  </a:lnTo>
                  <a:lnTo>
                    <a:pt x="36862" y="17278"/>
                  </a:lnTo>
                  <a:lnTo>
                    <a:pt x="22266"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2"/>
            <p:cNvSpPr/>
            <p:nvPr/>
          </p:nvSpPr>
          <p:spPr>
            <a:xfrm>
              <a:off x="2768600" y="3508800"/>
              <a:ext cx="1103900" cy="566575"/>
            </a:xfrm>
            <a:custGeom>
              <a:avLst/>
              <a:gdLst/>
              <a:ahLst/>
              <a:cxnLst/>
              <a:rect l="l" t="t" r="r" b="b"/>
              <a:pathLst>
                <a:path w="44156" h="22663" extrusionOk="0">
                  <a:moveTo>
                    <a:pt x="43311" y="553"/>
                  </a:moveTo>
                  <a:lnTo>
                    <a:pt x="26012" y="22266"/>
                  </a:lnTo>
                  <a:lnTo>
                    <a:pt x="993" y="11227"/>
                  </a:lnTo>
                  <a:lnTo>
                    <a:pt x="43311" y="553"/>
                  </a:lnTo>
                  <a:close/>
                  <a:moveTo>
                    <a:pt x="44156" y="0"/>
                  </a:moveTo>
                  <a:lnTo>
                    <a:pt x="1" y="11143"/>
                  </a:lnTo>
                  <a:lnTo>
                    <a:pt x="26106" y="22662"/>
                  </a:lnTo>
                  <a:lnTo>
                    <a:pt x="44156"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2"/>
            <p:cNvSpPr/>
            <p:nvPr/>
          </p:nvSpPr>
          <p:spPr>
            <a:xfrm>
              <a:off x="1864025" y="3783450"/>
              <a:ext cx="923400" cy="449975"/>
            </a:xfrm>
            <a:custGeom>
              <a:avLst/>
              <a:gdLst/>
              <a:ahLst/>
              <a:cxnLst/>
              <a:rect l="l" t="t" r="r" b="b"/>
              <a:pathLst>
                <a:path w="36936" h="17999" extrusionOk="0">
                  <a:moveTo>
                    <a:pt x="36424" y="387"/>
                  </a:moveTo>
                  <a:lnTo>
                    <a:pt x="29079" y="17571"/>
                  </a:lnTo>
                  <a:lnTo>
                    <a:pt x="1169" y="4424"/>
                  </a:lnTo>
                  <a:lnTo>
                    <a:pt x="36424" y="387"/>
                  </a:lnTo>
                  <a:close/>
                  <a:moveTo>
                    <a:pt x="36935" y="0"/>
                  </a:moveTo>
                  <a:lnTo>
                    <a:pt x="0" y="4236"/>
                  </a:lnTo>
                  <a:lnTo>
                    <a:pt x="29246" y="17999"/>
                  </a:lnTo>
                  <a:lnTo>
                    <a:pt x="36935"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2"/>
            <p:cNvSpPr/>
            <p:nvPr/>
          </p:nvSpPr>
          <p:spPr>
            <a:xfrm>
              <a:off x="2586300" y="3782925"/>
              <a:ext cx="847475" cy="450500"/>
            </a:xfrm>
            <a:custGeom>
              <a:avLst/>
              <a:gdLst/>
              <a:ahLst/>
              <a:cxnLst/>
              <a:rect l="l" t="t" r="r" b="b"/>
              <a:pathLst>
                <a:path w="33899" h="18020" extrusionOk="0">
                  <a:moveTo>
                    <a:pt x="7877" y="429"/>
                  </a:moveTo>
                  <a:lnTo>
                    <a:pt x="32813" y="11436"/>
                  </a:lnTo>
                  <a:lnTo>
                    <a:pt x="543" y="17592"/>
                  </a:lnTo>
                  <a:lnTo>
                    <a:pt x="7877" y="429"/>
                  </a:lnTo>
                  <a:close/>
                  <a:moveTo>
                    <a:pt x="7700" y="1"/>
                  </a:moveTo>
                  <a:lnTo>
                    <a:pt x="0" y="18020"/>
                  </a:lnTo>
                  <a:lnTo>
                    <a:pt x="33899" y="11551"/>
                  </a:lnTo>
                  <a:lnTo>
                    <a:pt x="7856" y="63"/>
                  </a:lnTo>
                  <a:lnTo>
                    <a:pt x="770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2"/>
            <p:cNvSpPr/>
            <p:nvPr/>
          </p:nvSpPr>
          <p:spPr>
            <a:xfrm>
              <a:off x="4528750" y="2595575"/>
              <a:ext cx="871500" cy="435900"/>
            </a:xfrm>
            <a:custGeom>
              <a:avLst/>
              <a:gdLst/>
              <a:ahLst/>
              <a:cxnLst/>
              <a:rect l="l" t="t" r="r" b="b"/>
              <a:pathLst>
                <a:path w="34860" h="17436" extrusionOk="0">
                  <a:moveTo>
                    <a:pt x="784" y="679"/>
                  </a:moveTo>
                  <a:lnTo>
                    <a:pt x="33597" y="14170"/>
                  </a:lnTo>
                  <a:lnTo>
                    <a:pt x="10633" y="17081"/>
                  </a:lnTo>
                  <a:lnTo>
                    <a:pt x="784" y="679"/>
                  </a:lnTo>
                  <a:close/>
                  <a:moveTo>
                    <a:pt x="1" y="1"/>
                  </a:moveTo>
                  <a:lnTo>
                    <a:pt x="10403" y="17341"/>
                  </a:lnTo>
                  <a:lnTo>
                    <a:pt x="10455" y="17436"/>
                  </a:lnTo>
                  <a:lnTo>
                    <a:pt x="34860" y="14337"/>
                  </a:lnTo>
                  <a:lnTo>
                    <a:pt x="460" y="189"/>
                  </a:lnTo>
                  <a:lnTo>
                    <a:pt x="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2"/>
            <p:cNvSpPr/>
            <p:nvPr/>
          </p:nvSpPr>
          <p:spPr>
            <a:xfrm>
              <a:off x="3847975" y="2596900"/>
              <a:ext cx="950000" cy="930700"/>
            </a:xfrm>
            <a:custGeom>
              <a:avLst/>
              <a:gdLst/>
              <a:ahLst/>
              <a:cxnLst/>
              <a:rect l="l" t="t" r="r" b="b"/>
              <a:pathLst>
                <a:path w="38000" h="37228" extrusionOk="0">
                  <a:moveTo>
                    <a:pt x="27607" y="574"/>
                  </a:moveTo>
                  <a:lnTo>
                    <a:pt x="37551" y="17142"/>
                  </a:lnTo>
                  <a:lnTo>
                    <a:pt x="1106" y="36278"/>
                  </a:lnTo>
                  <a:lnTo>
                    <a:pt x="27607" y="574"/>
                  </a:lnTo>
                  <a:close/>
                  <a:moveTo>
                    <a:pt x="27639" y="0"/>
                  </a:moveTo>
                  <a:lnTo>
                    <a:pt x="428" y="36653"/>
                  </a:lnTo>
                  <a:lnTo>
                    <a:pt x="0" y="37227"/>
                  </a:lnTo>
                  <a:lnTo>
                    <a:pt x="37999" y="17268"/>
                  </a:lnTo>
                  <a:lnTo>
                    <a:pt x="27639"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2"/>
            <p:cNvSpPr/>
            <p:nvPr/>
          </p:nvSpPr>
          <p:spPr>
            <a:xfrm>
              <a:off x="3412625" y="3505675"/>
              <a:ext cx="533950" cy="663325"/>
            </a:xfrm>
            <a:custGeom>
              <a:avLst/>
              <a:gdLst/>
              <a:ahLst/>
              <a:cxnLst/>
              <a:rect l="l" t="t" r="r" b="b"/>
              <a:pathLst>
                <a:path w="21358" h="26533" extrusionOk="0">
                  <a:moveTo>
                    <a:pt x="17852" y="803"/>
                  </a:moveTo>
                  <a:lnTo>
                    <a:pt x="20982" y="26136"/>
                  </a:lnTo>
                  <a:lnTo>
                    <a:pt x="595" y="22474"/>
                  </a:lnTo>
                  <a:lnTo>
                    <a:pt x="17852" y="803"/>
                  </a:lnTo>
                  <a:close/>
                  <a:moveTo>
                    <a:pt x="18082" y="0"/>
                  </a:moveTo>
                  <a:lnTo>
                    <a:pt x="1" y="22693"/>
                  </a:lnTo>
                  <a:lnTo>
                    <a:pt x="21139" y="26491"/>
                  </a:lnTo>
                  <a:lnTo>
                    <a:pt x="21358" y="26532"/>
                  </a:lnTo>
                  <a:lnTo>
                    <a:pt x="18134" y="386"/>
                  </a:lnTo>
                  <a:lnTo>
                    <a:pt x="18082"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2"/>
            <p:cNvSpPr/>
            <p:nvPr/>
          </p:nvSpPr>
          <p:spPr>
            <a:xfrm>
              <a:off x="3414725" y="4065150"/>
              <a:ext cx="537075" cy="410875"/>
            </a:xfrm>
            <a:custGeom>
              <a:avLst/>
              <a:gdLst/>
              <a:ahLst/>
              <a:cxnLst/>
              <a:rect l="l" t="t" r="r" b="b"/>
              <a:pathLst>
                <a:path w="21483" h="16435" extrusionOk="0">
                  <a:moveTo>
                    <a:pt x="439" y="408"/>
                  </a:moveTo>
                  <a:lnTo>
                    <a:pt x="20680" y="4049"/>
                  </a:lnTo>
                  <a:lnTo>
                    <a:pt x="4267" y="15892"/>
                  </a:lnTo>
                  <a:lnTo>
                    <a:pt x="439" y="408"/>
                  </a:lnTo>
                  <a:close/>
                  <a:moveTo>
                    <a:pt x="0" y="1"/>
                  </a:moveTo>
                  <a:lnTo>
                    <a:pt x="4069" y="16434"/>
                  </a:lnTo>
                  <a:lnTo>
                    <a:pt x="21483" y="3861"/>
                  </a:lnTo>
                  <a:lnTo>
                    <a:pt x="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2"/>
            <p:cNvSpPr/>
            <p:nvPr/>
          </p:nvSpPr>
          <p:spPr>
            <a:xfrm>
              <a:off x="3508875" y="4157250"/>
              <a:ext cx="539950" cy="421025"/>
            </a:xfrm>
            <a:custGeom>
              <a:avLst/>
              <a:gdLst/>
              <a:ahLst/>
              <a:cxnLst/>
              <a:rect l="l" t="t" r="r" b="b"/>
              <a:pathLst>
                <a:path w="21598" h="16841" extrusionOk="0">
                  <a:moveTo>
                    <a:pt x="17216" y="543"/>
                  </a:moveTo>
                  <a:lnTo>
                    <a:pt x="21160" y="16423"/>
                  </a:lnTo>
                  <a:lnTo>
                    <a:pt x="793" y="12395"/>
                  </a:lnTo>
                  <a:lnTo>
                    <a:pt x="17216" y="543"/>
                  </a:lnTo>
                  <a:close/>
                  <a:moveTo>
                    <a:pt x="17414" y="0"/>
                  </a:moveTo>
                  <a:lnTo>
                    <a:pt x="0" y="12562"/>
                  </a:lnTo>
                  <a:lnTo>
                    <a:pt x="21598" y="16840"/>
                  </a:lnTo>
                  <a:lnTo>
                    <a:pt x="17414"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2"/>
            <p:cNvSpPr/>
            <p:nvPr/>
          </p:nvSpPr>
          <p:spPr>
            <a:xfrm>
              <a:off x="3855550" y="3498350"/>
              <a:ext cx="311450" cy="673250"/>
            </a:xfrm>
            <a:custGeom>
              <a:avLst/>
              <a:gdLst/>
              <a:ahLst/>
              <a:cxnLst/>
              <a:rect l="l" t="t" r="r" b="b"/>
              <a:pathLst>
                <a:path w="12458" h="26930" extrusionOk="0">
                  <a:moveTo>
                    <a:pt x="501" y="1388"/>
                  </a:moveTo>
                  <a:lnTo>
                    <a:pt x="12030" y="19512"/>
                  </a:lnTo>
                  <a:lnTo>
                    <a:pt x="3578" y="26314"/>
                  </a:lnTo>
                  <a:lnTo>
                    <a:pt x="501" y="1388"/>
                  </a:lnTo>
                  <a:close/>
                  <a:moveTo>
                    <a:pt x="0" y="1"/>
                  </a:moveTo>
                  <a:lnTo>
                    <a:pt x="3328" y="26930"/>
                  </a:lnTo>
                  <a:lnTo>
                    <a:pt x="12458" y="19574"/>
                  </a:lnTo>
                  <a:lnTo>
                    <a:pt x="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2"/>
            <p:cNvSpPr/>
            <p:nvPr/>
          </p:nvSpPr>
          <p:spPr>
            <a:xfrm>
              <a:off x="3937175" y="3976750"/>
              <a:ext cx="230875" cy="614800"/>
            </a:xfrm>
            <a:custGeom>
              <a:avLst/>
              <a:gdLst/>
              <a:ahLst/>
              <a:cxnLst/>
              <a:rect l="l" t="t" r="r" b="b"/>
              <a:pathLst>
                <a:path w="9235" h="24592" extrusionOk="0">
                  <a:moveTo>
                    <a:pt x="8734" y="814"/>
                  </a:moveTo>
                  <a:lnTo>
                    <a:pt x="4226" y="23110"/>
                  </a:lnTo>
                  <a:lnTo>
                    <a:pt x="366" y="7554"/>
                  </a:lnTo>
                  <a:lnTo>
                    <a:pt x="8734" y="814"/>
                  </a:lnTo>
                  <a:close/>
                  <a:moveTo>
                    <a:pt x="9234" y="0"/>
                  </a:moveTo>
                  <a:lnTo>
                    <a:pt x="0" y="7429"/>
                  </a:lnTo>
                  <a:lnTo>
                    <a:pt x="4257" y="24592"/>
                  </a:lnTo>
                  <a:lnTo>
                    <a:pt x="9234"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2"/>
            <p:cNvSpPr/>
            <p:nvPr/>
          </p:nvSpPr>
          <p:spPr>
            <a:xfrm>
              <a:off x="3514875" y="4464250"/>
              <a:ext cx="538125" cy="499775"/>
            </a:xfrm>
            <a:custGeom>
              <a:avLst/>
              <a:gdLst/>
              <a:ahLst/>
              <a:cxnLst/>
              <a:rect l="l" t="t" r="r" b="b"/>
              <a:pathLst>
                <a:path w="21525" h="19991" extrusionOk="0">
                  <a:moveTo>
                    <a:pt x="324" y="397"/>
                  </a:moveTo>
                  <a:lnTo>
                    <a:pt x="20743" y="4435"/>
                  </a:lnTo>
                  <a:lnTo>
                    <a:pt x="324" y="19355"/>
                  </a:lnTo>
                  <a:lnTo>
                    <a:pt x="324" y="397"/>
                  </a:lnTo>
                  <a:close/>
                  <a:moveTo>
                    <a:pt x="1" y="0"/>
                  </a:moveTo>
                  <a:lnTo>
                    <a:pt x="1" y="19991"/>
                  </a:lnTo>
                  <a:lnTo>
                    <a:pt x="21525" y="4268"/>
                  </a:lnTo>
                  <a:lnTo>
                    <a:pt x="189" y="42"/>
                  </a:lnTo>
                  <a:lnTo>
                    <a:pt x="1"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2"/>
            <p:cNvSpPr/>
            <p:nvPr/>
          </p:nvSpPr>
          <p:spPr>
            <a:xfrm>
              <a:off x="3972400" y="1879850"/>
              <a:ext cx="62625" cy="48525"/>
            </a:xfrm>
            <a:custGeom>
              <a:avLst/>
              <a:gdLst/>
              <a:ahLst/>
              <a:cxnLst/>
              <a:rect l="l" t="t" r="r" b="b"/>
              <a:pathLst>
                <a:path w="2505" h="1941" extrusionOk="0">
                  <a:moveTo>
                    <a:pt x="1252" y="0"/>
                  </a:moveTo>
                  <a:cubicBezTo>
                    <a:pt x="0" y="0"/>
                    <a:pt x="0" y="1941"/>
                    <a:pt x="1252" y="1941"/>
                  </a:cubicBezTo>
                  <a:cubicBezTo>
                    <a:pt x="2493" y="1941"/>
                    <a:pt x="2504" y="0"/>
                    <a:pt x="1252" y="0"/>
                  </a:cubicBez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2"/>
            <p:cNvSpPr/>
            <p:nvPr/>
          </p:nvSpPr>
          <p:spPr>
            <a:xfrm>
              <a:off x="4899675" y="216025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2"/>
            <p:cNvSpPr/>
            <p:nvPr/>
          </p:nvSpPr>
          <p:spPr>
            <a:xfrm>
              <a:off x="3175275" y="1963575"/>
              <a:ext cx="125225" cy="97050"/>
            </a:xfrm>
            <a:custGeom>
              <a:avLst/>
              <a:gdLst/>
              <a:ahLst/>
              <a:cxnLst/>
              <a:rect l="l" t="t" r="r" b="b"/>
              <a:pathLst>
                <a:path w="5009" h="3882" extrusionOk="0">
                  <a:moveTo>
                    <a:pt x="2504" y="1"/>
                  </a:moveTo>
                  <a:cubicBezTo>
                    <a:pt x="10" y="1"/>
                    <a:pt x="0" y="3882"/>
                    <a:pt x="2504" y="3882"/>
                  </a:cubicBezTo>
                  <a:cubicBezTo>
                    <a:pt x="5008" y="3882"/>
                    <a:pt x="5008" y="1"/>
                    <a:pt x="2504"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2"/>
            <p:cNvSpPr/>
            <p:nvPr/>
          </p:nvSpPr>
          <p:spPr>
            <a:xfrm>
              <a:off x="3347950" y="690925"/>
              <a:ext cx="125225" cy="97075"/>
            </a:xfrm>
            <a:custGeom>
              <a:avLst/>
              <a:gdLst/>
              <a:ahLst/>
              <a:cxnLst/>
              <a:rect l="l" t="t" r="r" b="b"/>
              <a:pathLst>
                <a:path w="5009" h="3883" extrusionOk="0">
                  <a:moveTo>
                    <a:pt x="2504" y="1"/>
                  </a:moveTo>
                  <a:cubicBezTo>
                    <a:pt x="0" y="1"/>
                    <a:pt x="0" y="3882"/>
                    <a:pt x="2504" y="3882"/>
                  </a:cubicBezTo>
                  <a:cubicBezTo>
                    <a:pt x="4998" y="3882"/>
                    <a:pt x="5008" y="1"/>
                    <a:pt x="2504"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2"/>
            <p:cNvSpPr/>
            <p:nvPr/>
          </p:nvSpPr>
          <p:spPr>
            <a:xfrm>
              <a:off x="3542000" y="238125"/>
              <a:ext cx="125225" cy="97050"/>
            </a:xfrm>
            <a:custGeom>
              <a:avLst/>
              <a:gdLst/>
              <a:ahLst/>
              <a:cxnLst/>
              <a:rect l="l" t="t" r="r" b="b"/>
              <a:pathLst>
                <a:path w="5009" h="3882" extrusionOk="0">
                  <a:moveTo>
                    <a:pt x="2505" y="0"/>
                  </a:moveTo>
                  <a:cubicBezTo>
                    <a:pt x="11" y="0"/>
                    <a:pt x="1" y="3881"/>
                    <a:pt x="2505" y="3881"/>
                  </a:cubicBezTo>
                  <a:cubicBezTo>
                    <a:pt x="4998" y="3881"/>
                    <a:pt x="5009" y="0"/>
                    <a:pt x="2505"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2"/>
            <p:cNvSpPr/>
            <p:nvPr/>
          </p:nvSpPr>
          <p:spPr>
            <a:xfrm>
              <a:off x="2452750" y="442875"/>
              <a:ext cx="125225" cy="97075"/>
            </a:xfrm>
            <a:custGeom>
              <a:avLst/>
              <a:gdLst/>
              <a:ahLst/>
              <a:cxnLst/>
              <a:rect l="l" t="t" r="r" b="b"/>
              <a:pathLst>
                <a:path w="5009" h="3883" extrusionOk="0">
                  <a:moveTo>
                    <a:pt x="2504" y="1"/>
                  </a:moveTo>
                  <a:cubicBezTo>
                    <a:pt x="10" y="1"/>
                    <a:pt x="0" y="3882"/>
                    <a:pt x="2504" y="3882"/>
                  </a:cubicBezTo>
                  <a:cubicBezTo>
                    <a:pt x="5008" y="3882"/>
                    <a:pt x="5008" y="1"/>
                    <a:pt x="2504"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2"/>
            <p:cNvSpPr/>
            <p:nvPr/>
          </p:nvSpPr>
          <p:spPr>
            <a:xfrm>
              <a:off x="2226325" y="6155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2"/>
            <p:cNvSpPr/>
            <p:nvPr/>
          </p:nvSpPr>
          <p:spPr>
            <a:xfrm>
              <a:off x="5321450" y="2912525"/>
              <a:ext cx="124975" cy="97050"/>
            </a:xfrm>
            <a:custGeom>
              <a:avLst/>
              <a:gdLst/>
              <a:ahLst/>
              <a:cxnLst/>
              <a:rect l="l" t="t" r="r" b="b"/>
              <a:pathLst>
                <a:path w="4999" h="3882" extrusionOk="0">
                  <a:moveTo>
                    <a:pt x="2505" y="0"/>
                  </a:moveTo>
                  <a:cubicBezTo>
                    <a:pt x="1" y="0"/>
                    <a:pt x="1" y="3881"/>
                    <a:pt x="2505" y="3881"/>
                  </a:cubicBezTo>
                  <a:cubicBezTo>
                    <a:pt x="4998" y="3881"/>
                    <a:pt x="4998" y="0"/>
                    <a:pt x="2505"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2"/>
            <p:cNvSpPr/>
            <p:nvPr/>
          </p:nvSpPr>
          <p:spPr>
            <a:xfrm>
              <a:off x="4717350" y="2998850"/>
              <a:ext cx="125225" cy="97050"/>
            </a:xfrm>
            <a:custGeom>
              <a:avLst/>
              <a:gdLst/>
              <a:ahLst/>
              <a:cxnLst/>
              <a:rect l="l" t="t" r="r" b="b"/>
              <a:pathLst>
                <a:path w="5009" h="3882" extrusionOk="0">
                  <a:moveTo>
                    <a:pt x="2505" y="0"/>
                  </a:moveTo>
                  <a:cubicBezTo>
                    <a:pt x="11" y="0"/>
                    <a:pt x="1" y="3881"/>
                    <a:pt x="2505" y="3881"/>
                  </a:cubicBezTo>
                  <a:cubicBezTo>
                    <a:pt x="5009" y="3881"/>
                    <a:pt x="5009" y="0"/>
                    <a:pt x="2505"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2"/>
            <p:cNvSpPr/>
            <p:nvPr/>
          </p:nvSpPr>
          <p:spPr>
            <a:xfrm>
              <a:off x="4102825" y="3926150"/>
              <a:ext cx="125225" cy="97050"/>
            </a:xfrm>
            <a:custGeom>
              <a:avLst/>
              <a:gdLst/>
              <a:ahLst/>
              <a:cxnLst/>
              <a:rect l="l" t="t" r="r" b="b"/>
              <a:pathLst>
                <a:path w="5009" h="3882" extrusionOk="0">
                  <a:moveTo>
                    <a:pt x="2504" y="0"/>
                  </a:moveTo>
                  <a:cubicBezTo>
                    <a:pt x="0" y="0"/>
                    <a:pt x="0" y="3881"/>
                    <a:pt x="2504" y="3881"/>
                  </a:cubicBezTo>
                  <a:cubicBezTo>
                    <a:pt x="4997" y="3881"/>
                    <a:pt x="5008" y="0"/>
                    <a:pt x="250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2"/>
            <p:cNvSpPr/>
            <p:nvPr/>
          </p:nvSpPr>
          <p:spPr>
            <a:xfrm>
              <a:off x="3347950" y="4033850"/>
              <a:ext cx="125225" cy="97325"/>
            </a:xfrm>
            <a:custGeom>
              <a:avLst/>
              <a:gdLst/>
              <a:ahLst/>
              <a:cxnLst/>
              <a:rect l="l" t="t" r="r" b="b"/>
              <a:pathLst>
                <a:path w="5009" h="3893" extrusionOk="0">
                  <a:moveTo>
                    <a:pt x="2504" y="1"/>
                  </a:moveTo>
                  <a:cubicBezTo>
                    <a:pt x="0" y="1"/>
                    <a:pt x="0" y="3893"/>
                    <a:pt x="2504" y="3893"/>
                  </a:cubicBezTo>
                  <a:cubicBezTo>
                    <a:pt x="4998" y="3893"/>
                    <a:pt x="5008" y="1"/>
                    <a:pt x="2504"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2"/>
            <p:cNvSpPr/>
            <p:nvPr/>
          </p:nvSpPr>
          <p:spPr>
            <a:xfrm>
              <a:off x="2528375" y="4184900"/>
              <a:ext cx="125250" cy="97050"/>
            </a:xfrm>
            <a:custGeom>
              <a:avLst/>
              <a:gdLst/>
              <a:ahLst/>
              <a:cxnLst/>
              <a:rect l="l" t="t" r="r" b="b"/>
              <a:pathLst>
                <a:path w="5010" h="3882" extrusionOk="0">
                  <a:moveTo>
                    <a:pt x="2505" y="0"/>
                  </a:moveTo>
                  <a:cubicBezTo>
                    <a:pt x="1" y="0"/>
                    <a:pt x="1" y="3881"/>
                    <a:pt x="2505" y="3881"/>
                  </a:cubicBezTo>
                  <a:cubicBezTo>
                    <a:pt x="4998" y="3881"/>
                    <a:pt x="5009" y="0"/>
                    <a:pt x="2505"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2"/>
            <p:cNvSpPr/>
            <p:nvPr/>
          </p:nvSpPr>
          <p:spPr>
            <a:xfrm>
              <a:off x="6453750" y="2006600"/>
              <a:ext cx="124975" cy="97075"/>
            </a:xfrm>
            <a:custGeom>
              <a:avLst/>
              <a:gdLst/>
              <a:ahLst/>
              <a:cxnLst/>
              <a:rect l="l" t="t" r="r" b="b"/>
              <a:pathLst>
                <a:path w="4999" h="3883" extrusionOk="0">
                  <a:moveTo>
                    <a:pt x="2495" y="1"/>
                  </a:moveTo>
                  <a:cubicBezTo>
                    <a:pt x="1" y="1"/>
                    <a:pt x="1" y="3882"/>
                    <a:pt x="2495" y="3882"/>
                  </a:cubicBezTo>
                  <a:cubicBezTo>
                    <a:pt x="4999" y="3882"/>
                    <a:pt x="4999" y="1"/>
                    <a:pt x="249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2"/>
            <p:cNvSpPr/>
            <p:nvPr/>
          </p:nvSpPr>
          <p:spPr>
            <a:xfrm>
              <a:off x="5892950" y="12624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2"/>
            <p:cNvSpPr/>
            <p:nvPr/>
          </p:nvSpPr>
          <p:spPr>
            <a:xfrm>
              <a:off x="5224425" y="1014375"/>
              <a:ext cx="124950" cy="97325"/>
            </a:xfrm>
            <a:custGeom>
              <a:avLst/>
              <a:gdLst/>
              <a:ahLst/>
              <a:cxnLst/>
              <a:rect l="l" t="t" r="r" b="b"/>
              <a:pathLst>
                <a:path w="4998" h="3893" extrusionOk="0">
                  <a:moveTo>
                    <a:pt x="2494" y="0"/>
                  </a:moveTo>
                  <a:cubicBezTo>
                    <a:pt x="0" y="0"/>
                    <a:pt x="0" y="3893"/>
                    <a:pt x="2494" y="3893"/>
                  </a:cubicBezTo>
                  <a:cubicBezTo>
                    <a:pt x="4998" y="3893"/>
                    <a:pt x="4998" y="0"/>
                    <a:pt x="249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2"/>
            <p:cNvSpPr/>
            <p:nvPr/>
          </p:nvSpPr>
          <p:spPr>
            <a:xfrm>
              <a:off x="2053900" y="2146700"/>
              <a:ext cx="124975" cy="97300"/>
            </a:xfrm>
            <a:custGeom>
              <a:avLst/>
              <a:gdLst/>
              <a:ahLst/>
              <a:cxnLst/>
              <a:rect l="l" t="t" r="r" b="b"/>
              <a:pathLst>
                <a:path w="4999" h="3892" extrusionOk="0">
                  <a:moveTo>
                    <a:pt x="2505" y="0"/>
                  </a:moveTo>
                  <a:cubicBezTo>
                    <a:pt x="1" y="0"/>
                    <a:pt x="1" y="3891"/>
                    <a:pt x="2505" y="3891"/>
                  </a:cubicBezTo>
                  <a:cubicBezTo>
                    <a:pt x="4999" y="3891"/>
                    <a:pt x="4999" y="0"/>
                    <a:pt x="2505"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2"/>
            <p:cNvSpPr/>
            <p:nvPr/>
          </p:nvSpPr>
          <p:spPr>
            <a:xfrm>
              <a:off x="1396075" y="2071300"/>
              <a:ext cx="125225" cy="97050"/>
            </a:xfrm>
            <a:custGeom>
              <a:avLst/>
              <a:gdLst/>
              <a:ahLst/>
              <a:cxnLst/>
              <a:rect l="l" t="t" r="r" b="b"/>
              <a:pathLst>
                <a:path w="5009" h="3882" extrusionOk="0">
                  <a:moveTo>
                    <a:pt x="2504" y="0"/>
                  </a:moveTo>
                  <a:cubicBezTo>
                    <a:pt x="0" y="0"/>
                    <a:pt x="0" y="3882"/>
                    <a:pt x="2504" y="3882"/>
                  </a:cubicBezTo>
                  <a:cubicBezTo>
                    <a:pt x="4998" y="3882"/>
                    <a:pt x="5009" y="0"/>
                    <a:pt x="250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2"/>
            <p:cNvSpPr/>
            <p:nvPr/>
          </p:nvSpPr>
          <p:spPr>
            <a:xfrm>
              <a:off x="1040275" y="1898900"/>
              <a:ext cx="125000" cy="97050"/>
            </a:xfrm>
            <a:custGeom>
              <a:avLst/>
              <a:gdLst/>
              <a:ahLst/>
              <a:cxnLst/>
              <a:rect l="l" t="t" r="r" b="b"/>
              <a:pathLst>
                <a:path w="5000" h="3882" extrusionOk="0">
                  <a:moveTo>
                    <a:pt x="2495" y="0"/>
                  </a:moveTo>
                  <a:cubicBezTo>
                    <a:pt x="1" y="0"/>
                    <a:pt x="1" y="3881"/>
                    <a:pt x="2495" y="3881"/>
                  </a:cubicBezTo>
                  <a:cubicBezTo>
                    <a:pt x="4999" y="3881"/>
                    <a:pt x="4999" y="0"/>
                    <a:pt x="2495"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2"/>
            <p:cNvSpPr/>
            <p:nvPr/>
          </p:nvSpPr>
          <p:spPr>
            <a:xfrm>
              <a:off x="1299050" y="3246650"/>
              <a:ext cx="124975" cy="97050"/>
            </a:xfrm>
            <a:custGeom>
              <a:avLst/>
              <a:gdLst/>
              <a:ahLst/>
              <a:cxnLst/>
              <a:rect l="l" t="t" r="r" b="b"/>
              <a:pathLst>
                <a:path w="4999" h="3882" extrusionOk="0">
                  <a:moveTo>
                    <a:pt x="2504" y="0"/>
                  </a:moveTo>
                  <a:cubicBezTo>
                    <a:pt x="0" y="0"/>
                    <a:pt x="0" y="3881"/>
                    <a:pt x="2504" y="3881"/>
                  </a:cubicBezTo>
                  <a:cubicBezTo>
                    <a:pt x="4998" y="3881"/>
                    <a:pt x="4998" y="0"/>
                    <a:pt x="250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2"/>
            <p:cNvSpPr/>
            <p:nvPr/>
          </p:nvSpPr>
          <p:spPr>
            <a:xfrm>
              <a:off x="1816550" y="3850750"/>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2"/>
            <p:cNvSpPr/>
            <p:nvPr/>
          </p:nvSpPr>
          <p:spPr>
            <a:xfrm>
              <a:off x="3455650" y="4443650"/>
              <a:ext cx="125250" cy="97300"/>
            </a:xfrm>
            <a:custGeom>
              <a:avLst/>
              <a:gdLst/>
              <a:ahLst/>
              <a:cxnLst/>
              <a:rect l="l" t="t" r="r" b="b"/>
              <a:pathLst>
                <a:path w="5010" h="3892" extrusionOk="0">
                  <a:moveTo>
                    <a:pt x="2505" y="0"/>
                  </a:moveTo>
                  <a:cubicBezTo>
                    <a:pt x="12" y="0"/>
                    <a:pt x="1" y="3892"/>
                    <a:pt x="2505" y="3892"/>
                  </a:cubicBezTo>
                  <a:cubicBezTo>
                    <a:pt x="5009" y="3892"/>
                    <a:pt x="5009" y="0"/>
                    <a:pt x="2505"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2"/>
            <p:cNvSpPr/>
            <p:nvPr/>
          </p:nvSpPr>
          <p:spPr>
            <a:xfrm>
              <a:off x="3434275" y="4907425"/>
              <a:ext cx="124975" cy="97050"/>
            </a:xfrm>
            <a:custGeom>
              <a:avLst/>
              <a:gdLst/>
              <a:ahLst/>
              <a:cxnLst/>
              <a:rect l="l" t="t" r="r" b="b"/>
              <a:pathLst>
                <a:path w="4999" h="3882" extrusionOk="0">
                  <a:moveTo>
                    <a:pt x="2494" y="0"/>
                  </a:moveTo>
                  <a:cubicBezTo>
                    <a:pt x="0" y="0"/>
                    <a:pt x="0" y="3882"/>
                    <a:pt x="2494" y="3882"/>
                  </a:cubicBezTo>
                  <a:cubicBezTo>
                    <a:pt x="4998" y="3882"/>
                    <a:pt x="4998" y="0"/>
                    <a:pt x="249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2"/>
            <p:cNvSpPr/>
            <p:nvPr/>
          </p:nvSpPr>
          <p:spPr>
            <a:xfrm>
              <a:off x="3973450" y="4529975"/>
              <a:ext cx="124950" cy="97050"/>
            </a:xfrm>
            <a:custGeom>
              <a:avLst/>
              <a:gdLst/>
              <a:ahLst/>
              <a:cxnLst/>
              <a:rect l="l" t="t" r="r" b="b"/>
              <a:pathLst>
                <a:path w="4998" h="3882" extrusionOk="0">
                  <a:moveTo>
                    <a:pt x="2504" y="0"/>
                  </a:moveTo>
                  <a:cubicBezTo>
                    <a:pt x="0" y="0"/>
                    <a:pt x="0" y="3882"/>
                    <a:pt x="2504" y="3882"/>
                  </a:cubicBezTo>
                  <a:cubicBezTo>
                    <a:pt x="4997" y="3882"/>
                    <a:pt x="4997" y="0"/>
                    <a:pt x="250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2"/>
            <p:cNvSpPr/>
            <p:nvPr/>
          </p:nvSpPr>
          <p:spPr>
            <a:xfrm>
              <a:off x="4393900" y="432175"/>
              <a:ext cx="125250" cy="97050"/>
            </a:xfrm>
            <a:custGeom>
              <a:avLst/>
              <a:gdLst/>
              <a:ahLst/>
              <a:cxnLst/>
              <a:rect l="l" t="t" r="r" b="b"/>
              <a:pathLst>
                <a:path w="5010" h="3882" extrusionOk="0">
                  <a:moveTo>
                    <a:pt x="2505" y="1"/>
                  </a:moveTo>
                  <a:cubicBezTo>
                    <a:pt x="11" y="1"/>
                    <a:pt x="1" y="3882"/>
                    <a:pt x="2505" y="3882"/>
                  </a:cubicBezTo>
                  <a:cubicBezTo>
                    <a:pt x="4998" y="3882"/>
                    <a:pt x="5009" y="1"/>
                    <a:pt x="250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2"/>
            <p:cNvSpPr/>
            <p:nvPr/>
          </p:nvSpPr>
          <p:spPr>
            <a:xfrm>
              <a:off x="5461525" y="798925"/>
              <a:ext cx="125225" cy="97050"/>
            </a:xfrm>
            <a:custGeom>
              <a:avLst/>
              <a:gdLst/>
              <a:ahLst/>
              <a:cxnLst/>
              <a:rect l="l" t="t" r="r" b="b"/>
              <a:pathLst>
                <a:path w="5009" h="3882" extrusionOk="0">
                  <a:moveTo>
                    <a:pt x="2504" y="0"/>
                  </a:moveTo>
                  <a:cubicBezTo>
                    <a:pt x="11" y="0"/>
                    <a:pt x="0" y="3882"/>
                    <a:pt x="2504" y="3882"/>
                  </a:cubicBezTo>
                  <a:cubicBezTo>
                    <a:pt x="4998" y="3882"/>
                    <a:pt x="5008" y="0"/>
                    <a:pt x="250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2"/>
            <p:cNvSpPr/>
            <p:nvPr/>
          </p:nvSpPr>
          <p:spPr>
            <a:xfrm>
              <a:off x="2582375" y="1154700"/>
              <a:ext cx="124975" cy="97050"/>
            </a:xfrm>
            <a:custGeom>
              <a:avLst/>
              <a:gdLst/>
              <a:ahLst/>
              <a:cxnLst/>
              <a:rect l="l" t="t" r="r" b="b"/>
              <a:pathLst>
                <a:path w="4999" h="3882" extrusionOk="0">
                  <a:moveTo>
                    <a:pt x="2494" y="1"/>
                  </a:moveTo>
                  <a:cubicBezTo>
                    <a:pt x="0" y="1"/>
                    <a:pt x="0" y="3882"/>
                    <a:pt x="2494" y="3882"/>
                  </a:cubicBezTo>
                  <a:cubicBezTo>
                    <a:pt x="4998" y="3882"/>
                    <a:pt x="4998" y="1"/>
                    <a:pt x="2494"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2"/>
            <p:cNvSpPr/>
            <p:nvPr/>
          </p:nvSpPr>
          <p:spPr>
            <a:xfrm>
              <a:off x="1676475" y="1111675"/>
              <a:ext cx="124975" cy="97050"/>
            </a:xfrm>
            <a:custGeom>
              <a:avLst/>
              <a:gdLst/>
              <a:ahLst/>
              <a:cxnLst/>
              <a:rect l="l" t="t" r="r" b="b"/>
              <a:pathLst>
                <a:path w="4999" h="3882" extrusionOk="0">
                  <a:moveTo>
                    <a:pt x="2505" y="1"/>
                  </a:moveTo>
                  <a:cubicBezTo>
                    <a:pt x="1" y="1"/>
                    <a:pt x="1" y="3882"/>
                    <a:pt x="2505" y="3882"/>
                  </a:cubicBezTo>
                  <a:cubicBezTo>
                    <a:pt x="4998" y="3882"/>
                    <a:pt x="4998" y="1"/>
                    <a:pt x="250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2"/>
            <p:cNvSpPr/>
            <p:nvPr/>
          </p:nvSpPr>
          <p:spPr>
            <a:xfrm>
              <a:off x="1827500" y="157517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2"/>
            <p:cNvSpPr/>
            <p:nvPr/>
          </p:nvSpPr>
          <p:spPr>
            <a:xfrm>
              <a:off x="1114625" y="2861125"/>
              <a:ext cx="62650" cy="48525"/>
            </a:xfrm>
            <a:custGeom>
              <a:avLst/>
              <a:gdLst/>
              <a:ahLst/>
              <a:cxnLst/>
              <a:rect l="l" t="t" r="r" b="b"/>
              <a:pathLst>
                <a:path w="2506" h="1941" extrusionOk="0">
                  <a:moveTo>
                    <a:pt x="1253" y="0"/>
                  </a:moveTo>
                  <a:cubicBezTo>
                    <a:pt x="1" y="0"/>
                    <a:pt x="1" y="1941"/>
                    <a:pt x="1253" y="1941"/>
                  </a:cubicBezTo>
                  <a:cubicBezTo>
                    <a:pt x="2494" y="1941"/>
                    <a:pt x="2505" y="0"/>
                    <a:pt x="1253"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2"/>
            <p:cNvSpPr/>
            <p:nvPr/>
          </p:nvSpPr>
          <p:spPr>
            <a:xfrm>
              <a:off x="1082300" y="2365275"/>
              <a:ext cx="62625" cy="48550"/>
            </a:xfrm>
            <a:custGeom>
              <a:avLst/>
              <a:gdLst/>
              <a:ahLst/>
              <a:cxnLst/>
              <a:rect l="l" t="t" r="r" b="b"/>
              <a:pathLst>
                <a:path w="2505" h="1942" extrusionOk="0">
                  <a:moveTo>
                    <a:pt x="1252" y="0"/>
                  </a:moveTo>
                  <a:cubicBezTo>
                    <a:pt x="0" y="0"/>
                    <a:pt x="0" y="1941"/>
                    <a:pt x="1252" y="1941"/>
                  </a:cubicBezTo>
                  <a:cubicBezTo>
                    <a:pt x="2493" y="1941"/>
                    <a:pt x="2504" y="0"/>
                    <a:pt x="1252" y="0"/>
                  </a:cubicBez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2"/>
            <p:cNvSpPr/>
            <p:nvPr/>
          </p:nvSpPr>
          <p:spPr>
            <a:xfrm>
              <a:off x="1750825" y="2753400"/>
              <a:ext cx="62625" cy="48550"/>
            </a:xfrm>
            <a:custGeom>
              <a:avLst/>
              <a:gdLst/>
              <a:ahLst/>
              <a:cxnLst/>
              <a:rect l="l" t="t" r="r" b="b"/>
              <a:pathLst>
                <a:path w="2505" h="1942" extrusionOk="0">
                  <a:moveTo>
                    <a:pt x="1252" y="1"/>
                  </a:moveTo>
                  <a:cubicBezTo>
                    <a:pt x="0" y="1"/>
                    <a:pt x="0" y="1941"/>
                    <a:pt x="1252" y="1941"/>
                  </a:cubicBezTo>
                  <a:cubicBezTo>
                    <a:pt x="2504" y="1941"/>
                    <a:pt x="2504" y="1"/>
                    <a:pt x="1252" y="1"/>
                  </a:cubicBez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2"/>
            <p:cNvSpPr/>
            <p:nvPr/>
          </p:nvSpPr>
          <p:spPr>
            <a:xfrm>
              <a:off x="2387000" y="3335600"/>
              <a:ext cx="62650" cy="48800"/>
            </a:xfrm>
            <a:custGeom>
              <a:avLst/>
              <a:gdLst/>
              <a:ahLst/>
              <a:cxnLst/>
              <a:rect l="l" t="t" r="r" b="b"/>
              <a:pathLst>
                <a:path w="2506" h="1952" extrusionOk="0">
                  <a:moveTo>
                    <a:pt x="1253" y="0"/>
                  </a:moveTo>
                  <a:cubicBezTo>
                    <a:pt x="11" y="0"/>
                    <a:pt x="1" y="1951"/>
                    <a:pt x="1253" y="1951"/>
                  </a:cubicBezTo>
                  <a:cubicBezTo>
                    <a:pt x="2505" y="1951"/>
                    <a:pt x="2505" y="0"/>
                    <a:pt x="1253" y="0"/>
                  </a:cubicBez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2"/>
            <p:cNvSpPr/>
            <p:nvPr/>
          </p:nvSpPr>
          <p:spPr>
            <a:xfrm>
              <a:off x="3325250" y="2570025"/>
              <a:ext cx="62625" cy="48525"/>
            </a:xfrm>
            <a:custGeom>
              <a:avLst/>
              <a:gdLst/>
              <a:ahLst/>
              <a:cxnLst/>
              <a:rect l="l" t="t" r="r" b="b"/>
              <a:pathLst>
                <a:path w="2505" h="1941" extrusionOk="0">
                  <a:moveTo>
                    <a:pt x="1252" y="0"/>
                  </a:moveTo>
                  <a:cubicBezTo>
                    <a:pt x="0" y="0"/>
                    <a:pt x="0" y="1941"/>
                    <a:pt x="1252" y="1941"/>
                  </a:cubicBezTo>
                  <a:cubicBezTo>
                    <a:pt x="2504" y="1941"/>
                    <a:pt x="2504" y="0"/>
                    <a:pt x="1252" y="0"/>
                  </a:cubicBez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2"/>
            <p:cNvSpPr/>
            <p:nvPr/>
          </p:nvSpPr>
          <p:spPr>
            <a:xfrm>
              <a:off x="2606125" y="2589325"/>
              <a:ext cx="224350" cy="424425"/>
            </a:xfrm>
            <a:custGeom>
              <a:avLst/>
              <a:gdLst/>
              <a:ahLst/>
              <a:cxnLst/>
              <a:rect l="l" t="t" r="r" b="b"/>
              <a:pathLst>
                <a:path w="8974" h="16977" extrusionOk="0">
                  <a:moveTo>
                    <a:pt x="8795" y="0"/>
                  </a:moveTo>
                  <a:lnTo>
                    <a:pt x="0" y="16976"/>
                  </a:lnTo>
                  <a:lnTo>
                    <a:pt x="8973"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2"/>
            <p:cNvSpPr/>
            <p:nvPr/>
          </p:nvSpPr>
          <p:spPr>
            <a:xfrm>
              <a:off x="2426150" y="2589325"/>
              <a:ext cx="399875" cy="751250"/>
            </a:xfrm>
            <a:custGeom>
              <a:avLst/>
              <a:gdLst/>
              <a:ahLst/>
              <a:cxnLst/>
              <a:rect l="l" t="t" r="r" b="b"/>
              <a:pathLst>
                <a:path w="15995" h="30050" extrusionOk="0">
                  <a:moveTo>
                    <a:pt x="15806" y="0"/>
                  </a:moveTo>
                  <a:lnTo>
                    <a:pt x="0" y="29903"/>
                  </a:lnTo>
                  <a:cubicBezTo>
                    <a:pt x="104" y="29935"/>
                    <a:pt x="198" y="29987"/>
                    <a:pt x="281" y="30049"/>
                  </a:cubicBezTo>
                  <a:lnTo>
                    <a:pt x="7199" y="16976"/>
                  </a:lnTo>
                  <a:lnTo>
                    <a:pt x="15994"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2"/>
            <p:cNvSpPr/>
            <p:nvPr/>
          </p:nvSpPr>
          <p:spPr>
            <a:xfrm>
              <a:off x="2821300" y="2583325"/>
              <a:ext cx="10200" cy="6025"/>
            </a:xfrm>
            <a:custGeom>
              <a:avLst/>
              <a:gdLst/>
              <a:ahLst/>
              <a:cxnLst/>
              <a:rect l="l" t="t" r="r" b="b"/>
              <a:pathLst>
                <a:path w="408" h="241" extrusionOk="0">
                  <a:moveTo>
                    <a:pt x="126" y="1"/>
                  </a:moveTo>
                  <a:lnTo>
                    <a:pt x="0" y="240"/>
                  </a:lnTo>
                  <a:lnTo>
                    <a:pt x="366" y="240"/>
                  </a:lnTo>
                  <a:lnTo>
                    <a:pt x="408" y="157"/>
                  </a:lnTo>
                  <a:lnTo>
                    <a:pt x="126"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2"/>
            <p:cNvSpPr/>
            <p:nvPr/>
          </p:nvSpPr>
          <p:spPr>
            <a:xfrm>
              <a:off x="2414650" y="3336900"/>
              <a:ext cx="18550" cy="25050"/>
            </a:xfrm>
            <a:custGeom>
              <a:avLst/>
              <a:gdLst/>
              <a:ahLst/>
              <a:cxnLst/>
              <a:rect l="l" t="t" r="r" b="b"/>
              <a:pathLst>
                <a:path w="742" h="1002" extrusionOk="0">
                  <a:moveTo>
                    <a:pt x="460" y="0"/>
                  </a:moveTo>
                  <a:lnTo>
                    <a:pt x="1" y="846"/>
                  </a:lnTo>
                  <a:lnTo>
                    <a:pt x="293" y="1002"/>
                  </a:lnTo>
                  <a:lnTo>
                    <a:pt x="741" y="146"/>
                  </a:lnTo>
                  <a:cubicBezTo>
                    <a:pt x="658" y="84"/>
                    <a:pt x="564" y="32"/>
                    <a:pt x="460" y="0"/>
                  </a:cubicBez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2"/>
            <p:cNvSpPr/>
            <p:nvPr/>
          </p:nvSpPr>
          <p:spPr>
            <a:xfrm>
              <a:off x="4229575" y="933500"/>
              <a:ext cx="124975" cy="97075"/>
            </a:xfrm>
            <a:custGeom>
              <a:avLst/>
              <a:gdLst/>
              <a:ahLst/>
              <a:cxnLst/>
              <a:rect l="l" t="t" r="r" b="b"/>
              <a:pathLst>
                <a:path w="4999" h="3883" extrusionOk="0">
                  <a:moveTo>
                    <a:pt x="2505" y="1"/>
                  </a:moveTo>
                  <a:cubicBezTo>
                    <a:pt x="1" y="1"/>
                    <a:pt x="1" y="3882"/>
                    <a:pt x="2505" y="3882"/>
                  </a:cubicBezTo>
                  <a:cubicBezTo>
                    <a:pt x="4998" y="3882"/>
                    <a:pt x="4998" y="1"/>
                    <a:pt x="250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2"/>
            <p:cNvSpPr/>
            <p:nvPr/>
          </p:nvSpPr>
          <p:spPr>
            <a:xfrm>
              <a:off x="3792675" y="3473325"/>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2"/>
            <p:cNvSpPr/>
            <p:nvPr/>
          </p:nvSpPr>
          <p:spPr>
            <a:xfrm>
              <a:off x="2716975" y="3748250"/>
              <a:ext cx="125225" cy="97050"/>
            </a:xfrm>
            <a:custGeom>
              <a:avLst/>
              <a:gdLst/>
              <a:ahLst/>
              <a:cxnLst/>
              <a:rect l="l" t="t" r="r" b="b"/>
              <a:pathLst>
                <a:path w="5009" h="3882" extrusionOk="0">
                  <a:moveTo>
                    <a:pt x="2504" y="0"/>
                  </a:moveTo>
                  <a:cubicBezTo>
                    <a:pt x="11" y="0"/>
                    <a:pt x="0" y="3882"/>
                    <a:pt x="2504" y="3882"/>
                  </a:cubicBezTo>
                  <a:cubicBezTo>
                    <a:pt x="5008" y="3882"/>
                    <a:pt x="5008" y="0"/>
                    <a:pt x="250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2"/>
            <p:cNvSpPr/>
            <p:nvPr/>
          </p:nvSpPr>
          <p:spPr>
            <a:xfrm>
              <a:off x="2749300" y="2543175"/>
              <a:ext cx="125225" cy="97050"/>
            </a:xfrm>
            <a:custGeom>
              <a:avLst/>
              <a:gdLst/>
              <a:ahLst/>
              <a:cxnLst/>
              <a:rect l="l" t="t" r="r" b="b"/>
              <a:pathLst>
                <a:path w="5009" h="3882" extrusionOk="0">
                  <a:moveTo>
                    <a:pt x="2505" y="0"/>
                  </a:moveTo>
                  <a:cubicBezTo>
                    <a:pt x="12" y="0"/>
                    <a:pt x="1" y="3881"/>
                    <a:pt x="2505" y="3881"/>
                  </a:cubicBezTo>
                  <a:cubicBezTo>
                    <a:pt x="5009" y="3881"/>
                    <a:pt x="5009" y="0"/>
                    <a:pt x="2505"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2"/>
            <p:cNvSpPr/>
            <p:nvPr/>
          </p:nvSpPr>
          <p:spPr>
            <a:xfrm>
              <a:off x="1374425" y="1475525"/>
              <a:ext cx="125225" cy="97075"/>
            </a:xfrm>
            <a:custGeom>
              <a:avLst/>
              <a:gdLst/>
              <a:ahLst/>
              <a:cxnLst/>
              <a:rect l="l" t="t" r="r" b="b"/>
              <a:pathLst>
                <a:path w="5009" h="3883" extrusionOk="0">
                  <a:moveTo>
                    <a:pt x="2505" y="1"/>
                  </a:moveTo>
                  <a:cubicBezTo>
                    <a:pt x="11" y="1"/>
                    <a:pt x="1" y="3882"/>
                    <a:pt x="2505" y="3882"/>
                  </a:cubicBezTo>
                  <a:cubicBezTo>
                    <a:pt x="4998" y="3882"/>
                    <a:pt x="5009" y="1"/>
                    <a:pt x="250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2"/>
            <p:cNvSpPr/>
            <p:nvPr/>
          </p:nvSpPr>
          <p:spPr>
            <a:xfrm>
              <a:off x="3016400" y="407925"/>
              <a:ext cx="124975" cy="97050"/>
            </a:xfrm>
            <a:custGeom>
              <a:avLst/>
              <a:gdLst/>
              <a:ahLst/>
              <a:cxnLst/>
              <a:rect l="l" t="t" r="r" b="b"/>
              <a:pathLst>
                <a:path w="4999" h="3882" extrusionOk="0">
                  <a:moveTo>
                    <a:pt x="2495" y="1"/>
                  </a:moveTo>
                  <a:cubicBezTo>
                    <a:pt x="1" y="1"/>
                    <a:pt x="1" y="3882"/>
                    <a:pt x="2495" y="3882"/>
                  </a:cubicBezTo>
                  <a:cubicBezTo>
                    <a:pt x="4999" y="3882"/>
                    <a:pt x="4999" y="1"/>
                    <a:pt x="249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2"/>
            <p:cNvSpPr/>
            <p:nvPr/>
          </p:nvSpPr>
          <p:spPr>
            <a:xfrm>
              <a:off x="5774275" y="2907025"/>
              <a:ext cx="125225" cy="97050"/>
            </a:xfrm>
            <a:custGeom>
              <a:avLst/>
              <a:gdLst/>
              <a:ahLst/>
              <a:cxnLst/>
              <a:rect l="l" t="t" r="r" b="b"/>
              <a:pathLst>
                <a:path w="5009" h="3882" extrusionOk="0">
                  <a:moveTo>
                    <a:pt x="2505" y="1"/>
                  </a:moveTo>
                  <a:cubicBezTo>
                    <a:pt x="0" y="1"/>
                    <a:pt x="0" y="3882"/>
                    <a:pt x="2505" y="3882"/>
                  </a:cubicBezTo>
                  <a:cubicBezTo>
                    <a:pt x="4998" y="3882"/>
                    <a:pt x="5009" y="1"/>
                    <a:pt x="250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2"/>
            <p:cNvSpPr/>
            <p:nvPr/>
          </p:nvSpPr>
          <p:spPr>
            <a:xfrm>
              <a:off x="6186650" y="2607850"/>
              <a:ext cx="125225" cy="97050"/>
            </a:xfrm>
            <a:custGeom>
              <a:avLst/>
              <a:gdLst/>
              <a:ahLst/>
              <a:cxnLst/>
              <a:rect l="l" t="t" r="r" b="b"/>
              <a:pathLst>
                <a:path w="5009" h="3882" extrusionOk="0">
                  <a:moveTo>
                    <a:pt x="2505" y="1"/>
                  </a:moveTo>
                  <a:cubicBezTo>
                    <a:pt x="11" y="1"/>
                    <a:pt x="1" y="3882"/>
                    <a:pt x="2505" y="3882"/>
                  </a:cubicBezTo>
                  <a:cubicBezTo>
                    <a:pt x="5009" y="3882"/>
                    <a:pt x="5009" y="1"/>
                    <a:pt x="250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2"/>
            <p:cNvSpPr/>
            <p:nvPr/>
          </p:nvSpPr>
          <p:spPr>
            <a:xfrm>
              <a:off x="6267775" y="1556400"/>
              <a:ext cx="124975" cy="97050"/>
            </a:xfrm>
            <a:custGeom>
              <a:avLst/>
              <a:gdLst/>
              <a:ahLst/>
              <a:cxnLst/>
              <a:rect l="l" t="t" r="r" b="b"/>
              <a:pathLst>
                <a:path w="4999" h="3882" extrusionOk="0">
                  <a:moveTo>
                    <a:pt x="2494" y="0"/>
                  </a:moveTo>
                  <a:cubicBezTo>
                    <a:pt x="1" y="0"/>
                    <a:pt x="1" y="3882"/>
                    <a:pt x="2494" y="3882"/>
                  </a:cubicBezTo>
                  <a:cubicBezTo>
                    <a:pt x="4998" y="3882"/>
                    <a:pt x="4998" y="0"/>
                    <a:pt x="249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2"/>
            <p:cNvSpPr/>
            <p:nvPr/>
          </p:nvSpPr>
          <p:spPr>
            <a:xfrm>
              <a:off x="3881625" y="4136375"/>
              <a:ext cx="125225" cy="97050"/>
            </a:xfrm>
            <a:custGeom>
              <a:avLst/>
              <a:gdLst/>
              <a:ahLst/>
              <a:cxnLst/>
              <a:rect l="l" t="t" r="r" b="b"/>
              <a:pathLst>
                <a:path w="5009" h="3882" extrusionOk="0">
                  <a:moveTo>
                    <a:pt x="2504" y="1"/>
                  </a:moveTo>
                  <a:cubicBezTo>
                    <a:pt x="10" y="1"/>
                    <a:pt x="0" y="3882"/>
                    <a:pt x="2504" y="3882"/>
                  </a:cubicBezTo>
                  <a:cubicBezTo>
                    <a:pt x="5009" y="3882"/>
                    <a:pt x="5009" y="1"/>
                    <a:pt x="2504"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2"/>
            <p:cNvSpPr/>
            <p:nvPr/>
          </p:nvSpPr>
          <p:spPr>
            <a:xfrm>
              <a:off x="1633175" y="3392450"/>
              <a:ext cx="125250" cy="97075"/>
            </a:xfrm>
            <a:custGeom>
              <a:avLst/>
              <a:gdLst/>
              <a:ahLst/>
              <a:cxnLst/>
              <a:rect l="l" t="t" r="r" b="b"/>
              <a:pathLst>
                <a:path w="5010" h="3883" extrusionOk="0">
                  <a:moveTo>
                    <a:pt x="2505" y="1"/>
                  </a:moveTo>
                  <a:cubicBezTo>
                    <a:pt x="11" y="1"/>
                    <a:pt x="1" y="3882"/>
                    <a:pt x="2505" y="3882"/>
                  </a:cubicBezTo>
                  <a:cubicBezTo>
                    <a:pt x="5009" y="3882"/>
                    <a:pt x="5009" y="1"/>
                    <a:pt x="2505"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2"/>
            <p:cNvSpPr/>
            <p:nvPr/>
          </p:nvSpPr>
          <p:spPr>
            <a:xfrm>
              <a:off x="2021575" y="860750"/>
              <a:ext cx="124975" cy="97050"/>
            </a:xfrm>
            <a:custGeom>
              <a:avLst/>
              <a:gdLst/>
              <a:ahLst/>
              <a:cxnLst/>
              <a:rect l="l" t="t" r="r" b="b"/>
              <a:pathLst>
                <a:path w="4999" h="3882" extrusionOk="0">
                  <a:moveTo>
                    <a:pt x="2504" y="0"/>
                  </a:moveTo>
                  <a:cubicBezTo>
                    <a:pt x="0" y="0"/>
                    <a:pt x="0" y="3882"/>
                    <a:pt x="2504" y="3882"/>
                  </a:cubicBezTo>
                  <a:cubicBezTo>
                    <a:pt x="4998" y="3882"/>
                    <a:pt x="4998" y="0"/>
                    <a:pt x="2504" y="0"/>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2"/>
            <p:cNvSpPr/>
            <p:nvPr/>
          </p:nvSpPr>
          <p:spPr>
            <a:xfrm>
              <a:off x="1801425" y="5462725"/>
              <a:ext cx="5225" cy="1600"/>
            </a:xfrm>
            <a:custGeom>
              <a:avLst/>
              <a:gdLst/>
              <a:ahLst/>
              <a:cxnLst/>
              <a:rect l="l" t="t" r="r" b="b"/>
              <a:pathLst>
                <a:path w="209" h="64" extrusionOk="0">
                  <a:moveTo>
                    <a:pt x="105" y="1"/>
                  </a:moveTo>
                  <a:lnTo>
                    <a:pt x="157" y="22"/>
                  </a:lnTo>
                  <a:lnTo>
                    <a:pt x="209" y="1"/>
                  </a:lnTo>
                  <a:close/>
                  <a:moveTo>
                    <a:pt x="0" y="1"/>
                  </a:moveTo>
                  <a:lnTo>
                    <a:pt x="21" y="64"/>
                  </a:lnTo>
                  <a:lnTo>
                    <a:pt x="84" y="64"/>
                  </a:lnTo>
                  <a:lnTo>
                    <a:pt x="105"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2"/>
            <p:cNvSpPr/>
            <p:nvPr/>
          </p:nvSpPr>
          <p:spPr>
            <a:xfrm>
              <a:off x="1803500" y="5462725"/>
              <a:ext cx="1875" cy="1600"/>
            </a:xfrm>
            <a:custGeom>
              <a:avLst/>
              <a:gdLst/>
              <a:ahLst/>
              <a:cxnLst/>
              <a:rect l="l" t="t" r="r" b="b"/>
              <a:pathLst>
                <a:path w="75" h="64" extrusionOk="0">
                  <a:moveTo>
                    <a:pt x="22" y="1"/>
                  </a:moveTo>
                  <a:lnTo>
                    <a:pt x="1" y="64"/>
                  </a:lnTo>
                  <a:lnTo>
                    <a:pt x="74" y="22"/>
                  </a:lnTo>
                  <a:lnTo>
                    <a:pt x="22"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2"/>
            <p:cNvSpPr/>
            <p:nvPr/>
          </p:nvSpPr>
          <p:spPr>
            <a:xfrm>
              <a:off x="1800375" y="5464050"/>
              <a:ext cx="2100" cy="3925"/>
            </a:xfrm>
            <a:custGeom>
              <a:avLst/>
              <a:gdLst/>
              <a:ahLst/>
              <a:cxnLst/>
              <a:rect l="l" t="t" r="r" b="b"/>
              <a:pathLst>
                <a:path w="84" h="157" extrusionOk="0">
                  <a:moveTo>
                    <a:pt x="0" y="1"/>
                  </a:moveTo>
                  <a:lnTo>
                    <a:pt x="0" y="157"/>
                  </a:lnTo>
                  <a:lnTo>
                    <a:pt x="84" y="63"/>
                  </a:lnTo>
                  <a:lnTo>
                    <a:pt x="63" y="11"/>
                  </a:lnTo>
                  <a:lnTo>
                    <a:pt x="0"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2"/>
            <p:cNvSpPr/>
            <p:nvPr/>
          </p:nvSpPr>
          <p:spPr>
            <a:xfrm>
              <a:off x="1801950" y="5464300"/>
              <a:ext cx="1575" cy="1350"/>
            </a:xfrm>
            <a:custGeom>
              <a:avLst/>
              <a:gdLst/>
              <a:ahLst/>
              <a:cxnLst/>
              <a:rect l="l" t="t" r="r" b="b"/>
              <a:pathLst>
                <a:path w="63" h="54" extrusionOk="0">
                  <a:moveTo>
                    <a:pt x="0" y="1"/>
                  </a:moveTo>
                  <a:lnTo>
                    <a:pt x="21" y="53"/>
                  </a:lnTo>
                  <a:lnTo>
                    <a:pt x="63"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2"/>
            <p:cNvSpPr/>
            <p:nvPr/>
          </p:nvSpPr>
          <p:spPr>
            <a:xfrm>
              <a:off x="1803500" y="5464300"/>
              <a:ext cx="25" cy="25"/>
            </a:xfrm>
            <a:custGeom>
              <a:avLst/>
              <a:gdLst/>
              <a:ahLst/>
              <a:cxnLst/>
              <a:rect l="l" t="t" r="r" b="b"/>
              <a:pathLst>
                <a:path w="1" h="1" extrusionOk="0">
                  <a:moveTo>
                    <a:pt x="1" y="1"/>
                  </a:moveTo>
                  <a:lnTo>
                    <a:pt x="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2"/>
            <p:cNvSpPr/>
            <p:nvPr/>
          </p:nvSpPr>
          <p:spPr>
            <a:xfrm>
              <a:off x="1807150" y="5464825"/>
              <a:ext cx="4475" cy="1075"/>
            </a:xfrm>
            <a:custGeom>
              <a:avLst/>
              <a:gdLst/>
              <a:ahLst/>
              <a:cxnLst/>
              <a:rect l="l" t="t" r="r" b="b"/>
              <a:pathLst>
                <a:path w="179" h="43" extrusionOk="0">
                  <a:moveTo>
                    <a:pt x="84" y="0"/>
                  </a:moveTo>
                  <a:lnTo>
                    <a:pt x="1" y="42"/>
                  </a:lnTo>
                  <a:lnTo>
                    <a:pt x="179" y="42"/>
                  </a:lnTo>
                  <a:lnTo>
                    <a:pt x="84"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2"/>
            <p:cNvSpPr/>
            <p:nvPr/>
          </p:nvSpPr>
          <p:spPr>
            <a:xfrm>
              <a:off x="1806375" y="5465875"/>
              <a:ext cx="800" cy="275"/>
            </a:xfrm>
            <a:custGeom>
              <a:avLst/>
              <a:gdLst/>
              <a:ahLst/>
              <a:cxnLst/>
              <a:rect l="l" t="t" r="r" b="b"/>
              <a:pathLst>
                <a:path w="32" h="11" extrusionOk="0">
                  <a:moveTo>
                    <a:pt x="1" y="0"/>
                  </a:moveTo>
                  <a:lnTo>
                    <a:pt x="1" y="11"/>
                  </a:lnTo>
                  <a:lnTo>
                    <a:pt x="32"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2"/>
            <p:cNvSpPr/>
            <p:nvPr/>
          </p:nvSpPr>
          <p:spPr>
            <a:xfrm>
              <a:off x="1805350" y="5462725"/>
              <a:ext cx="8100" cy="2125"/>
            </a:xfrm>
            <a:custGeom>
              <a:avLst/>
              <a:gdLst/>
              <a:ahLst/>
              <a:cxnLst/>
              <a:rect l="l" t="t" r="r" b="b"/>
              <a:pathLst>
                <a:path w="324" h="85" extrusionOk="0">
                  <a:moveTo>
                    <a:pt x="52" y="1"/>
                  </a:moveTo>
                  <a:lnTo>
                    <a:pt x="0" y="22"/>
                  </a:lnTo>
                  <a:lnTo>
                    <a:pt x="156" y="84"/>
                  </a:lnTo>
                  <a:lnTo>
                    <a:pt x="323"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2"/>
            <p:cNvSpPr/>
            <p:nvPr/>
          </p:nvSpPr>
          <p:spPr>
            <a:xfrm>
              <a:off x="1803500" y="5463250"/>
              <a:ext cx="5775" cy="2650"/>
            </a:xfrm>
            <a:custGeom>
              <a:avLst/>
              <a:gdLst/>
              <a:ahLst/>
              <a:cxnLst/>
              <a:rect l="l" t="t" r="r" b="b"/>
              <a:pathLst>
                <a:path w="231" h="106" extrusionOk="0">
                  <a:moveTo>
                    <a:pt x="74" y="1"/>
                  </a:moveTo>
                  <a:lnTo>
                    <a:pt x="1" y="43"/>
                  </a:lnTo>
                  <a:lnTo>
                    <a:pt x="126" y="43"/>
                  </a:lnTo>
                  <a:lnTo>
                    <a:pt x="116" y="105"/>
                  </a:lnTo>
                  <a:lnTo>
                    <a:pt x="147" y="105"/>
                  </a:lnTo>
                  <a:lnTo>
                    <a:pt x="230" y="63"/>
                  </a:lnTo>
                  <a:lnTo>
                    <a:pt x="74"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2"/>
            <p:cNvSpPr/>
            <p:nvPr/>
          </p:nvSpPr>
          <p:spPr>
            <a:xfrm>
              <a:off x="1806100" y="5466900"/>
              <a:ext cx="300" cy="1075"/>
            </a:xfrm>
            <a:custGeom>
              <a:avLst/>
              <a:gdLst/>
              <a:ahLst/>
              <a:cxnLst/>
              <a:rect l="l" t="t" r="r" b="b"/>
              <a:pathLst>
                <a:path w="12" h="43" extrusionOk="0">
                  <a:moveTo>
                    <a:pt x="1" y="1"/>
                  </a:moveTo>
                  <a:lnTo>
                    <a:pt x="12" y="43"/>
                  </a:lnTo>
                  <a:lnTo>
                    <a:pt x="12"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2"/>
            <p:cNvSpPr/>
            <p:nvPr/>
          </p:nvSpPr>
          <p:spPr>
            <a:xfrm>
              <a:off x="1805850" y="5466125"/>
              <a:ext cx="550" cy="800"/>
            </a:xfrm>
            <a:custGeom>
              <a:avLst/>
              <a:gdLst/>
              <a:ahLst/>
              <a:cxnLst/>
              <a:rect l="l" t="t" r="r" b="b"/>
              <a:pathLst>
                <a:path w="22" h="32" extrusionOk="0">
                  <a:moveTo>
                    <a:pt x="22" y="1"/>
                  </a:moveTo>
                  <a:lnTo>
                    <a:pt x="1" y="11"/>
                  </a:lnTo>
                  <a:lnTo>
                    <a:pt x="11" y="32"/>
                  </a:lnTo>
                  <a:lnTo>
                    <a:pt x="22" y="32"/>
                  </a:lnTo>
                  <a:lnTo>
                    <a:pt x="22"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2"/>
            <p:cNvSpPr/>
            <p:nvPr/>
          </p:nvSpPr>
          <p:spPr>
            <a:xfrm>
              <a:off x="1803500" y="5466650"/>
              <a:ext cx="2900" cy="9425"/>
            </a:xfrm>
            <a:custGeom>
              <a:avLst/>
              <a:gdLst/>
              <a:ahLst/>
              <a:cxnLst/>
              <a:rect l="l" t="t" r="r" b="b"/>
              <a:pathLst>
                <a:path w="116" h="377" extrusionOk="0">
                  <a:moveTo>
                    <a:pt x="74" y="1"/>
                  </a:moveTo>
                  <a:lnTo>
                    <a:pt x="1" y="84"/>
                  </a:lnTo>
                  <a:lnTo>
                    <a:pt x="105" y="376"/>
                  </a:lnTo>
                  <a:lnTo>
                    <a:pt x="116" y="53"/>
                  </a:lnTo>
                  <a:lnTo>
                    <a:pt x="105" y="11"/>
                  </a:lnTo>
                  <a:lnTo>
                    <a:pt x="84"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2"/>
            <p:cNvSpPr/>
            <p:nvPr/>
          </p:nvSpPr>
          <p:spPr>
            <a:xfrm>
              <a:off x="1805600" y="5466375"/>
              <a:ext cx="525" cy="550"/>
            </a:xfrm>
            <a:custGeom>
              <a:avLst/>
              <a:gdLst/>
              <a:ahLst/>
              <a:cxnLst/>
              <a:rect l="l" t="t" r="r" b="b"/>
              <a:pathLst>
                <a:path w="21" h="22" extrusionOk="0">
                  <a:moveTo>
                    <a:pt x="11" y="1"/>
                  </a:moveTo>
                  <a:lnTo>
                    <a:pt x="0" y="12"/>
                  </a:lnTo>
                  <a:lnTo>
                    <a:pt x="21" y="22"/>
                  </a:lnTo>
                  <a:lnTo>
                    <a:pt x="21" y="22"/>
                  </a:lnTo>
                  <a:lnTo>
                    <a:pt x="11"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2"/>
            <p:cNvSpPr/>
            <p:nvPr/>
          </p:nvSpPr>
          <p:spPr>
            <a:xfrm>
              <a:off x="1800125" y="5465625"/>
              <a:ext cx="3400" cy="7050"/>
            </a:xfrm>
            <a:custGeom>
              <a:avLst/>
              <a:gdLst/>
              <a:ahLst/>
              <a:cxnLst/>
              <a:rect l="l" t="t" r="r" b="b"/>
              <a:pathLst>
                <a:path w="136" h="282" extrusionOk="0">
                  <a:moveTo>
                    <a:pt x="94" y="0"/>
                  </a:moveTo>
                  <a:lnTo>
                    <a:pt x="10" y="94"/>
                  </a:lnTo>
                  <a:lnTo>
                    <a:pt x="0" y="281"/>
                  </a:lnTo>
                  <a:lnTo>
                    <a:pt x="136" y="125"/>
                  </a:lnTo>
                  <a:lnTo>
                    <a:pt x="94"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2"/>
            <p:cNvSpPr/>
            <p:nvPr/>
          </p:nvSpPr>
          <p:spPr>
            <a:xfrm>
              <a:off x="1805600" y="5465875"/>
              <a:ext cx="800" cy="525"/>
            </a:xfrm>
            <a:custGeom>
              <a:avLst/>
              <a:gdLst/>
              <a:ahLst/>
              <a:cxnLst/>
              <a:rect l="l" t="t" r="r" b="b"/>
              <a:pathLst>
                <a:path w="32" h="21" extrusionOk="0">
                  <a:moveTo>
                    <a:pt x="0" y="0"/>
                  </a:moveTo>
                  <a:lnTo>
                    <a:pt x="11" y="21"/>
                  </a:lnTo>
                  <a:lnTo>
                    <a:pt x="32" y="11"/>
                  </a:lnTo>
                  <a:lnTo>
                    <a:pt x="32" y="0"/>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2"/>
            <p:cNvSpPr/>
            <p:nvPr/>
          </p:nvSpPr>
          <p:spPr>
            <a:xfrm>
              <a:off x="1802450" y="5464300"/>
              <a:ext cx="3175" cy="4475"/>
            </a:xfrm>
            <a:custGeom>
              <a:avLst/>
              <a:gdLst/>
              <a:ahLst/>
              <a:cxnLst/>
              <a:rect l="l" t="t" r="r" b="b"/>
              <a:pathLst>
                <a:path w="127" h="179" extrusionOk="0">
                  <a:moveTo>
                    <a:pt x="43" y="1"/>
                  </a:moveTo>
                  <a:lnTo>
                    <a:pt x="1" y="53"/>
                  </a:lnTo>
                  <a:lnTo>
                    <a:pt x="43" y="178"/>
                  </a:lnTo>
                  <a:lnTo>
                    <a:pt x="116" y="95"/>
                  </a:lnTo>
                  <a:lnTo>
                    <a:pt x="126" y="95"/>
                  </a:lnTo>
                  <a:lnTo>
                    <a:pt x="22" y="53"/>
                  </a:lnTo>
                  <a:lnTo>
                    <a:pt x="43"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2"/>
            <p:cNvSpPr/>
            <p:nvPr/>
          </p:nvSpPr>
          <p:spPr>
            <a:xfrm>
              <a:off x="1802975" y="5464300"/>
              <a:ext cx="3675" cy="2375"/>
            </a:xfrm>
            <a:custGeom>
              <a:avLst/>
              <a:gdLst/>
              <a:ahLst/>
              <a:cxnLst/>
              <a:rect l="l" t="t" r="r" b="b"/>
              <a:pathLst>
                <a:path w="147" h="95" extrusionOk="0">
                  <a:moveTo>
                    <a:pt x="22" y="1"/>
                  </a:moveTo>
                  <a:lnTo>
                    <a:pt x="1" y="53"/>
                  </a:lnTo>
                  <a:lnTo>
                    <a:pt x="105" y="95"/>
                  </a:lnTo>
                  <a:lnTo>
                    <a:pt x="116" y="84"/>
                  </a:lnTo>
                  <a:lnTo>
                    <a:pt x="105" y="63"/>
                  </a:lnTo>
                  <a:lnTo>
                    <a:pt x="137" y="63"/>
                  </a:lnTo>
                  <a:lnTo>
                    <a:pt x="147" y="1"/>
                  </a:lnTo>
                  <a:close/>
                </a:path>
              </a:pathLst>
            </a:custGeom>
            <a:solidFill>
              <a:srgbClr val="F3F3F3">
                <a:alpha val="0"/>
              </a:srgbClr>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38" name="Google Shape;638;p32"/>
          <p:cNvCxnSpPr/>
          <p:nvPr/>
        </p:nvCxnSpPr>
        <p:spPr>
          <a:xfrm>
            <a:off x="3005652" y="2083708"/>
            <a:ext cx="841800" cy="0"/>
          </a:xfrm>
          <a:prstGeom prst="straightConnector1">
            <a:avLst/>
          </a:prstGeom>
          <a:noFill/>
          <a:ln w="19050" cap="flat" cmpd="sng">
            <a:solidFill>
              <a:srgbClr val="F3F3F3"/>
            </a:solidFill>
            <a:prstDash val="solid"/>
            <a:round/>
            <a:headEnd type="oval" w="med" len="med"/>
            <a:tailEnd type="none" w="med" len="med"/>
          </a:ln>
        </p:spPr>
      </p:cxnSp>
    </p:spTree>
    <p:extLst>
      <p:ext uri="{BB962C8B-B14F-4D97-AF65-F5344CB8AC3E}">
        <p14:creationId xmlns:p14="http://schemas.microsoft.com/office/powerpoint/2010/main" val="3074085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9"/>
        <p:cNvGrpSpPr/>
        <p:nvPr/>
      </p:nvGrpSpPr>
      <p:grpSpPr>
        <a:xfrm>
          <a:off x="0" y="0"/>
          <a:ext cx="0" cy="0"/>
          <a:chOff x="0" y="0"/>
          <a:chExt cx="0" cy="0"/>
        </a:xfrm>
      </p:grpSpPr>
      <p:sp>
        <p:nvSpPr>
          <p:cNvPr id="1250" name="Google Shape;1250;p31"/>
          <p:cNvSpPr txBox="1"/>
          <p:nvPr/>
        </p:nvSpPr>
        <p:spPr>
          <a:xfrm>
            <a:off x="3555100" y="401550"/>
            <a:ext cx="2030400" cy="504000"/>
          </a:xfrm>
          <a:prstGeom prst="rect">
            <a:avLst/>
          </a:prstGeom>
          <a:noFill/>
          <a:ln>
            <a:noFill/>
          </a:ln>
        </p:spPr>
        <p:txBody>
          <a:bodyPr spcFirstLastPara="1" wrap="square" lIns="0" tIns="6350" rIns="0" bIns="0" anchor="ctr" anchorCtr="0">
            <a:noAutofit/>
          </a:bodyPr>
          <a:lstStyle/>
          <a:p>
            <a:pPr marL="0" marR="0" lvl="0" indent="0" algn="ctr" rtl="0">
              <a:lnSpc>
                <a:spcPct val="100000"/>
              </a:lnSpc>
              <a:spcBef>
                <a:spcPts val="0"/>
              </a:spcBef>
              <a:spcAft>
                <a:spcPts val="0"/>
              </a:spcAft>
              <a:buSzPts val="1100"/>
              <a:buNone/>
            </a:pPr>
            <a:r>
              <a:rPr lang="en" sz="2800">
                <a:solidFill>
                  <a:schemeClr val="lt1"/>
                </a:solidFill>
                <a:latin typeface="Squada One"/>
                <a:ea typeface="Squada One"/>
                <a:cs typeface="Squada One"/>
                <a:sym typeface="Squada One"/>
              </a:rPr>
              <a:t>6,000,000 </a:t>
            </a:r>
            <a:endParaRPr sz="2800">
              <a:solidFill>
                <a:schemeClr val="lt1"/>
              </a:solidFill>
              <a:latin typeface="Squada One"/>
              <a:ea typeface="Squada One"/>
              <a:cs typeface="Squada One"/>
              <a:sym typeface="Squada One"/>
            </a:endParaRPr>
          </a:p>
        </p:txBody>
      </p:sp>
      <p:grpSp>
        <p:nvGrpSpPr>
          <p:cNvPr id="1253" name="Google Shape;1253;p31"/>
          <p:cNvGrpSpPr/>
          <p:nvPr/>
        </p:nvGrpSpPr>
        <p:grpSpPr>
          <a:xfrm>
            <a:off x="3403150" y="3032686"/>
            <a:ext cx="2334288" cy="1577690"/>
            <a:chOff x="3643300" y="2688511"/>
            <a:chExt cx="2334288" cy="1577690"/>
          </a:xfrm>
        </p:grpSpPr>
        <p:sp>
          <p:nvSpPr>
            <p:cNvPr id="1254" name="Google Shape;1254;p31"/>
            <p:cNvSpPr/>
            <p:nvPr/>
          </p:nvSpPr>
          <p:spPr>
            <a:xfrm>
              <a:off x="3643300" y="2688511"/>
              <a:ext cx="2334288" cy="1330332"/>
            </a:xfrm>
            <a:custGeom>
              <a:avLst/>
              <a:gdLst/>
              <a:ahLst/>
              <a:cxnLst/>
              <a:rect l="l" t="t" r="r" b="b"/>
              <a:pathLst>
                <a:path w="46918" h="26739" extrusionOk="0">
                  <a:moveTo>
                    <a:pt x="23563" y="0"/>
                  </a:moveTo>
                  <a:lnTo>
                    <a:pt x="1" y="13369"/>
                  </a:lnTo>
                  <a:lnTo>
                    <a:pt x="23355" y="26738"/>
                  </a:lnTo>
                  <a:lnTo>
                    <a:pt x="46917" y="13369"/>
                  </a:lnTo>
                  <a:lnTo>
                    <a:pt x="235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31"/>
            <p:cNvSpPr/>
            <p:nvPr/>
          </p:nvSpPr>
          <p:spPr>
            <a:xfrm>
              <a:off x="4801930" y="3350307"/>
              <a:ext cx="1172865" cy="915894"/>
            </a:xfrm>
            <a:custGeom>
              <a:avLst/>
              <a:gdLst/>
              <a:ahLst/>
              <a:cxnLst/>
              <a:rect l="l" t="t" r="r" b="b"/>
              <a:pathLst>
                <a:path w="23574" h="18409" extrusionOk="0">
                  <a:moveTo>
                    <a:pt x="23563" y="1"/>
                  </a:moveTo>
                  <a:lnTo>
                    <a:pt x="1" y="13370"/>
                  </a:lnTo>
                  <a:lnTo>
                    <a:pt x="11" y="18408"/>
                  </a:lnTo>
                  <a:lnTo>
                    <a:pt x="23573" y="5040"/>
                  </a:lnTo>
                  <a:lnTo>
                    <a:pt x="235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31"/>
            <p:cNvSpPr/>
            <p:nvPr/>
          </p:nvSpPr>
          <p:spPr>
            <a:xfrm>
              <a:off x="3643300" y="3350307"/>
              <a:ext cx="1162467" cy="915894"/>
            </a:xfrm>
            <a:custGeom>
              <a:avLst/>
              <a:gdLst/>
              <a:ahLst/>
              <a:cxnLst/>
              <a:rect l="l" t="t" r="r" b="b"/>
              <a:pathLst>
                <a:path w="23365" h="18409" extrusionOk="0">
                  <a:moveTo>
                    <a:pt x="1" y="1"/>
                  </a:moveTo>
                  <a:lnTo>
                    <a:pt x="12" y="5040"/>
                  </a:lnTo>
                  <a:lnTo>
                    <a:pt x="23365" y="18408"/>
                  </a:lnTo>
                  <a:lnTo>
                    <a:pt x="23365" y="18408"/>
                  </a:lnTo>
                  <a:lnTo>
                    <a:pt x="23355" y="13370"/>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7" name="Google Shape;1257;p31"/>
          <p:cNvGrpSpPr/>
          <p:nvPr/>
        </p:nvGrpSpPr>
        <p:grpSpPr>
          <a:xfrm>
            <a:off x="3692910" y="2534539"/>
            <a:ext cx="1754920" cy="1246785"/>
            <a:chOff x="3933060" y="2210559"/>
            <a:chExt cx="1754920" cy="1246785"/>
          </a:xfrm>
        </p:grpSpPr>
        <p:sp>
          <p:nvSpPr>
            <p:cNvPr id="1258" name="Google Shape;1258;p31"/>
            <p:cNvSpPr/>
            <p:nvPr/>
          </p:nvSpPr>
          <p:spPr>
            <a:xfrm>
              <a:off x="3933060" y="2210559"/>
              <a:ext cx="1754920" cy="1000075"/>
            </a:xfrm>
            <a:custGeom>
              <a:avLst/>
              <a:gdLst/>
              <a:ahLst/>
              <a:cxnLst/>
              <a:rect l="l" t="t" r="r" b="b"/>
              <a:pathLst>
                <a:path w="35273" h="20101" extrusionOk="0">
                  <a:moveTo>
                    <a:pt x="17715" y="1"/>
                  </a:moveTo>
                  <a:lnTo>
                    <a:pt x="1" y="10049"/>
                  </a:lnTo>
                  <a:lnTo>
                    <a:pt x="17559" y="20101"/>
                  </a:lnTo>
                  <a:lnTo>
                    <a:pt x="35273" y="10049"/>
                  </a:lnTo>
                  <a:lnTo>
                    <a:pt x="177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31"/>
            <p:cNvSpPr/>
            <p:nvPr/>
          </p:nvSpPr>
          <p:spPr>
            <a:xfrm>
              <a:off x="4803323" y="2703879"/>
              <a:ext cx="881764" cy="750168"/>
            </a:xfrm>
            <a:custGeom>
              <a:avLst/>
              <a:gdLst/>
              <a:ahLst/>
              <a:cxnLst/>
              <a:rect l="l" t="t" r="r" b="b"/>
              <a:pathLst>
                <a:path w="17723" h="15078" extrusionOk="0">
                  <a:moveTo>
                    <a:pt x="17715" y="1"/>
                  </a:moveTo>
                  <a:lnTo>
                    <a:pt x="1" y="10053"/>
                  </a:lnTo>
                  <a:lnTo>
                    <a:pt x="8" y="15077"/>
                  </a:lnTo>
                  <a:lnTo>
                    <a:pt x="17722" y="5025"/>
                  </a:lnTo>
                  <a:lnTo>
                    <a:pt x="177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31"/>
            <p:cNvSpPr/>
            <p:nvPr/>
          </p:nvSpPr>
          <p:spPr>
            <a:xfrm>
              <a:off x="3933060" y="2707176"/>
              <a:ext cx="874002" cy="750168"/>
            </a:xfrm>
            <a:custGeom>
              <a:avLst/>
              <a:gdLst/>
              <a:ahLst/>
              <a:cxnLst/>
              <a:rect l="l" t="t" r="r" b="b"/>
              <a:pathLst>
                <a:path w="17567" h="15078" extrusionOk="0">
                  <a:moveTo>
                    <a:pt x="1" y="1"/>
                  </a:moveTo>
                  <a:lnTo>
                    <a:pt x="8" y="5025"/>
                  </a:lnTo>
                  <a:lnTo>
                    <a:pt x="17566" y="15077"/>
                  </a:lnTo>
                  <a:lnTo>
                    <a:pt x="17559" y="10053"/>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1" name="Google Shape;1261;p31"/>
          <p:cNvGrpSpPr/>
          <p:nvPr/>
        </p:nvGrpSpPr>
        <p:grpSpPr>
          <a:xfrm>
            <a:off x="3935966" y="1990001"/>
            <a:ext cx="1275604" cy="970175"/>
            <a:chOff x="4176116" y="1989672"/>
            <a:chExt cx="1275604" cy="970175"/>
          </a:xfrm>
        </p:grpSpPr>
        <p:sp>
          <p:nvSpPr>
            <p:cNvPr id="1262" name="Google Shape;1262;p31"/>
            <p:cNvSpPr/>
            <p:nvPr/>
          </p:nvSpPr>
          <p:spPr>
            <a:xfrm>
              <a:off x="4807665" y="2353115"/>
              <a:ext cx="640912" cy="606732"/>
            </a:xfrm>
            <a:custGeom>
              <a:avLst/>
              <a:gdLst/>
              <a:ahLst/>
              <a:cxnLst/>
              <a:rect l="l" t="t" r="r" b="b"/>
              <a:pathLst>
                <a:path w="12882" h="12195" extrusionOk="0">
                  <a:moveTo>
                    <a:pt x="12878" y="0"/>
                  </a:moveTo>
                  <a:lnTo>
                    <a:pt x="1" y="7305"/>
                  </a:lnTo>
                  <a:lnTo>
                    <a:pt x="8" y="12195"/>
                  </a:lnTo>
                  <a:lnTo>
                    <a:pt x="12881" y="4890"/>
                  </a:lnTo>
                  <a:lnTo>
                    <a:pt x="128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31"/>
            <p:cNvSpPr/>
            <p:nvPr/>
          </p:nvSpPr>
          <p:spPr>
            <a:xfrm>
              <a:off x="4179413" y="2353115"/>
              <a:ext cx="635290" cy="606732"/>
            </a:xfrm>
            <a:custGeom>
              <a:avLst/>
              <a:gdLst/>
              <a:ahLst/>
              <a:cxnLst/>
              <a:rect l="l" t="t" r="r" b="b"/>
              <a:pathLst>
                <a:path w="12769" h="12195" extrusionOk="0">
                  <a:moveTo>
                    <a:pt x="1" y="0"/>
                  </a:moveTo>
                  <a:lnTo>
                    <a:pt x="4" y="4890"/>
                  </a:lnTo>
                  <a:lnTo>
                    <a:pt x="12768" y="12195"/>
                  </a:lnTo>
                  <a:lnTo>
                    <a:pt x="12768" y="12195"/>
                  </a:lnTo>
                  <a:lnTo>
                    <a:pt x="12761" y="7305"/>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31"/>
            <p:cNvSpPr/>
            <p:nvPr/>
          </p:nvSpPr>
          <p:spPr>
            <a:xfrm>
              <a:off x="4176116" y="1989672"/>
              <a:ext cx="1275604" cy="726884"/>
            </a:xfrm>
            <a:custGeom>
              <a:avLst/>
              <a:gdLst/>
              <a:ahLst/>
              <a:cxnLst/>
              <a:rect l="l" t="t" r="r" b="b"/>
              <a:pathLst>
                <a:path w="25639" h="14610" extrusionOk="0">
                  <a:moveTo>
                    <a:pt x="12875" y="0"/>
                  </a:moveTo>
                  <a:lnTo>
                    <a:pt x="1" y="7305"/>
                  </a:lnTo>
                  <a:lnTo>
                    <a:pt x="12761" y="14610"/>
                  </a:lnTo>
                  <a:lnTo>
                    <a:pt x="25638" y="7305"/>
                  </a:lnTo>
                  <a:lnTo>
                    <a:pt x="128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5" name="Google Shape;1265;p31"/>
          <p:cNvGrpSpPr/>
          <p:nvPr/>
        </p:nvGrpSpPr>
        <p:grpSpPr>
          <a:xfrm>
            <a:off x="4136208" y="1436912"/>
            <a:ext cx="868529" cy="705564"/>
            <a:chOff x="4376358" y="1696195"/>
            <a:chExt cx="868529" cy="705564"/>
          </a:xfrm>
        </p:grpSpPr>
        <p:sp>
          <p:nvSpPr>
            <p:cNvPr id="1266" name="Google Shape;1266;p31"/>
            <p:cNvSpPr/>
            <p:nvPr/>
          </p:nvSpPr>
          <p:spPr>
            <a:xfrm>
              <a:off x="4376358" y="1696195"/>
              <a:ext cx="868529" cy="494888"/>
            </a:xfrm>
            <a:custGeom>
              <a:avLst/>
              <a:gdLst/>
              <a:ahLst/>
              <a:cxnLst/>
              <a:rect l="l" t="t" r="r" b="b"/>
              <a:pathLst>
                <a:path w="17457" h="9947" extrusionOk="0">
                  <a:moveTo>
                    <a:pt x="8766" y="0"/>
                  </a:moveTo>
                  <a:lnTo>
                    <a:pt x="1" y="4976"/>
                  </a:lnTo>
                  <a:lnTo>
                    <a:pt x="8691" y="9947"/>
                  </a:lnTo>
                  <a:lnTo>
                    <a:pt x="17456" y="4976"/>
                  </a:lnTo>
                  <a:lnTo>
                    <a:pt x="87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31"/>
            <p:cNvSpPr/>
            <p:nvPr/>
          </p:nvSpPr>
          <p:spPr>
            <a:xfrm>
              <a:off x="4802165" y="1937120"/>
              <a:ext cx="436329" cy="464639"/>
            </a:xfrm>
            <a:custGeom>
              <a:avLst/>
              <a:gdLst/>
              <a:ahLst/>
              <a:cxnLst/>
              <a:rect l="l" t="t" r="r" b="b"/>
              <a:pathLst>
                <a:path w="8770" h="9339" extrusionOk="0">
                  <a:moveTo>
                    <a:pt x="8765" y="1"/>
                  </a:moveTo>
                  <a:lnTo>
                    <a:pt x="0" y="4972"/>
                  </a:lnTo>
                  <a:lnTo>
                    <a:pt x="3" y="9338"/>
                  </a:lnTo>
                  <a:lnTo>
                    <a:pt x="8769" y="4363"/>
                  </a:lnTo>
                  <a:lnTo>
                    <a:pt x="87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31"/>
            <p:cNvSpPr/>
            <p:nvPr/>
          </p:nvSpPr>
          <p:spPr>
            <a:xfrm>
              <a:off x="4379655" y="1937120"/>
              <a:ext cx="432598" cy="464639"/>
            </a:xfrm>
            <a:custGeom>
              <a:avLst/>
              <a:gdLst/>
              <a:ahLst/>
              <a:cxnLst/>
              <a:rect l="l" t="t" r="r" b="b"/>
              <a:pathLst>
                <a:path w="8695" h="9339" extrusionOk="0">
                  <a:moveTo>
                    <a:pt x="1" y="1"/>
                  </a:moveTo>
                  <a:lnTo>
                    <a:pt x="4" y="4363"/>
                  </a:lnTo>
                  <a:lnTo>
                    <a:pt x="8694" y="9338"/>
                  </a:lnTo>
                  <a:lnTo>
                    <a:pt x="8691" y="4972"/>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9" name="Google Shape;1269;p31"/>
          <p:cNvSpPr txBox="1">
            <a:spLocks noGrp="1"/>
          </p:cNvSpPr>
          <p:nvPr>
            <p:ph type="ctrTitle"/>
          </p:nvPr>
        </p:nvSpPr>
        <p:spPr>
          <a:xfrm>
            <a:off x="300300" y="114800"/>
            <a:ext cx="2636650" cy="5387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PROJECT FLOW – </a:t>
            </a:r>
            <a:r>
              <a:rPr lang="en-IN" sz="1600" dirty="0"/>
              <a:t>EIGENFACE ALGORITHM </a:t>
            </a:r>
            <a:br>
              <a:rPr lang="en-IN" sz="1600" dirty="0"/>
            </a:br>
            <a:r>
              <a:rPr lang="en-IN" sz="1600" dirty="0"/>
              <a:t>1. INITIALIZATION PROCESS</a:t>
            </a:r>
            <a:br>
              <a:rPr lang="en-IN" sz="1600" dirty="0"/>
            </a:br>
            <a:r>
              <a:rPr lang="en-IN" sz="1600" dirty="0"/>
              <a:t>2. RECOGNITION PROCESS</a:t>
            </a:r>
            <a:endParaRPr sz="1600" dirty="0">
              <a:solidFill>
                <a:schemeClr val="accent5"/>
              </a:solidFill>
            </a:endParaRPr>
          </a:p>
        </p:txBody>
      </p:sp>
      <p:cxnSp>
        <p:nvCxnSpPr>
          <p:cNvPr id="1270" name="Google Shape;1270;p31"/>
          <p:cNvCxnSpPr/>
          <p:nvPr/>
        </p:nvCxnSpPr>
        <p:spPr>
          <a:xfrm>
            <a:off x="2843808" y="3694482"/>
            <a:ext cx="741442" cy="318"/>
          </a:xfrm>
          <a:prstGeom prst="straightConnector1">
            <a:avLst/>
          </a:prstGeom>
          <a:noFill/>
          <a:ln w="19050" cap="flat" cmpd="sng">
            <a:solidFill>
              <a:schemeClr val="dk2"/>
            </a:solidFill>
            <a:prstDash val="solid"/>
            <a:round/>
            <a:headEnd type="none" w="med" len="med"/>
            <a:tailEnd type="none" w="med" len="med"/>
          </a:ln>
        </p:spPr>
      </p:cxnSp>
      <p:cxnSp>
        <p:nvCxnSpPr>
          <p:cNvPr id="1271" name="Google Shape;1271;p31"/>
          <p:cNvCxnSpPr/>
          <p:nvPr/>
        </p:nvCxnSpPr>
        <p:spPr>
          <a:xfrm>
            <a:off x="2936950" y="2353443"/>
            <a:ext cx="1635000" cy="3257"/>
          </a:xfrm>
          <a:prstGeom prst="straightConnector1">
            <a:avLst/>
          </a:prstGeom>
          <a:noFill/>
          <a:ln w="19050" cap="flat" cmpd="sng">
            <a:solidFill>
              <a:schemeClr val="dk2"/>
            </a:solidFill>
            <a:prstDash val="solid"/>
            <a:round/>
            <a:headEnd type="none" w="med" len="med"/>
            <a:tailEnd type="none" w="med" len="med"/>
          </a:ln>
        </p:spPr>
      </p:cxnSp>
      <p:cxnSp>
        <p:nvCxnSpPr>
          <p:cNvPr id="1274" name="Google Shape;1274;p31"/>
          <p:cNvCxnSpPr/>
          <p:nvPr/>
        </p:nvCxnSpPr>
        <p:spPr>
          <a:xfrm>
            <a:off x="4558650" y="3037013"/>
            <a:ext cx="2296500" cy="0"/>
          </a:xfrm>
          <a:prstGeom prst="straightConnector1">
            <a:avLst/>
          </a:prstGeom>
          <a:noFill/>
          <a:ln w="19050" cap="flat" cmpd="sng">
            <a:solidFill>
              <a:schemeClr val="accent6"/>
            </a:solidFill>
            <a:prstDash val="solid"/>
            <a:round/>
            <a:headEnd type="none" w="med" len="med"/>
            <a:tailEnd type="none" w="med" len="med"/>
          </a:ln>
        </p:spPr>
      </p:cxnSp>
      <p:cxnSp>
        <p:nvCxnSpPr>
          <p:cNvPr id="1275" name="Google Shape;1275;p31"/>
          <p:cNvCxnSpPr/>
          <p:nvPr/>
        </p:nvCxnSpPr>
        <p:spPr>
          <a:xfrm>
            <a:off x="4571950" y="1685725"/>
            <a:ext cx="2283300" cy="0"/>
          </a:xfrm>
          <a:prstGeom prst="straightConnector1">
            <a:avLst/>
          </a:prstGeom>
          <a:noFill/>
          <a:ln w="19050" cap="flat" cmpd="sng">
            <a:solidFill>
              <a:schemeClr val="accent6"/>
            </a:solidFill>
            <a:prstDash val="solid"/>
            <a:round/>
            <a:headEnd type="none" w="med" len="med"/>
            <a:tailEnd type="none" w="med" len="med"/>
          </a:ln>
        </p:spPr>
      </p:cxnSp>
      <p:cxnSp>
        <p:nvCxnSpPr>
          <p:cNvPr id="39" name="Google Shape;1271;p31"/>
          <p:cNvCxnSpPr/>
          <p:nvPr/>
        </p:nvCxnSpPr>
        <p:spPr>
          <a:xfrm>
            <a:off x="4876750" y="1907876"/>
            <a:ext cx="1141650" cy="0"/>
          </a:xfrm>
          <a:prstGeom prst="straightConnector1">
            <a:avLst/>
          </a:prstGeom>
          <a:noFill/>
          <a:ln w="19050" cap="flat" cmpd="sng">
            <a:solidFill>
              <a:schemeClr val="dk2"/>
            </a:solidFill>
            <a:prstDash val="solid"/>
            <a:round/>
            <a:headEnd type="none" w="med" len="med"/>
            <a:tailEnd type="none" w="med" len="med"/>
          </a:ln>
        </p:spPr>
      </p:cxnSp>
      <p:cxnSp>
        <p:nvCxnSpPr>
          <p:cNvPr id="40" name="Google Shape;1271;p31"/>
          <p:cNvCxnSpPr/>
          <p:nvPr/>
        </p:nvCxnSpPr>
        <p:spPr>
          <a:xfrm>
            <a:off x="5439077" y="3219822"/>
            <a:ext cx="789107" cy="0"/>
          </a:xfrm>
          <a:prstGeom prst="straightConnector1">
            <a:avLst/>
          </a:prstGeom>
          <a:noFill/>
          <a:ln w="19050" cap="flat" cmpd="sng">
            <a:solidFill>
              <a:schemeClr val="dk2"/>
            </a:solidFill>
            <a:prstDash val="solid"/>
            <a:round/>
            <a:headEnd type="none" w="med" len="med"/>
            <a:tailEnd type="none" w="med" len="med"/>
          </a:ln>
        </p:spPr>
      </p:cxnSp>
      <p:sp>
        <p:nvSpPr>
          <p:cNvPr id="6" name="Rectangle 5"/>
          <p:cNvSpPr/>
          <p:nvPr/>
        </p:nvSpPr>
        <p:spPr>
          <a:xfrm>
            <a:off x="6018400" y="1677837"/>
            <a:ext cx="2802072" cy="8567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Prepare the training faces</a:t>
            </a:r>
          </a:p>
          <a:p>
            <a:pPr algn="ctr"/>
            <a:r>
              <a:rPr lang="en-IN" dirty="0"/>
              <a:t>Prepare the data set</a:t>
            </a:r>
          </a:p>
        </p:txBody>
      </p:sp>
      <p:sp>
        <p:nvSpPr>
          <p:cNvPr id="7" name="Rectangle 6"/>
          <p:cNvSpPr/>
          <p:nvPr/>
        </p:nvSpPr>
        <p:spPr>
          <a:xfrm>
            <a:off x="179512" y="2106188"/>
            <a:ext cx="2757438" cy="8539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 the average face vector</a:t>
            </a:r>
            <a:endParaRPr lang="en-IN" dirty="0"/>
          </a:p>
        </p:txBody>
      </p:sp>
      <p:sp>
        <p:nvSpPr>
          <p:cNvPr id="8" name="Rectangle 7"/>
          <p:cNvSpPr/>
          <p:nvPr/>
        </p:nvSpPr>
        <p:spPr>
          <a:xfrm>
            <a:off x="6228184" y="3037013"/>
            <a:ext cx="2808312" cy="11154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Using PCA, we reduce the dimensionality of the dataset </a:t>
            </a:r>
            <a:endParaRPr lang="en-IN" dirty="0"/>
          </a:p>
        </p:txBody>
      </p:sp>
      <p:sp>
        <p:nvSpPr>
          <p:cNvPr id="9" name="Rectangle 8"/>
          <p:cNvSpPr/>
          <p:nvPr/>
        </p:nvSpPr>
        <p:spPr>
          <a:xfrm>
            <a:off x="179512" y="3406240"/>
            <a:ext cx="2664296" cy="12041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Eigenvectors and Eigenvalues are determined</a:t>
            </a:r>
          </a:p>
        </p:txBody>
      </p:sp>
    </p:spTree>
    <p:extLst>
      <p:ext uri="{BB962C8B-B14F-4D97-AF65-F5344CB8AC3E}">
        <p14:creationId xmlns:p14="http://schemas.microsoft.com/office/powerpoint/2010/main" val="533546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61"/>
        <p:cNvGrpSpPr/>
        <p:nvPr/>
      </p:nvGrpSpPr>
      <p:grpSpPr>
        <a:xfrm>
          <a:off x="0" y="0"/>
          <a:ext cx="0" cy="0"/>
          <a:chOff x="0" y="0"/>
          <a:chExt cx="0" cy="0"/>
        </a:xfrm>
      </p:grpSpPr>
      <p:grpSp>
        <p:nvGrpSpPr>
          <p:cNvPr id="5163" name="Google Shape;5163;p36"/>
          <p:cNvGrpSpPr/>
          <p:nvPr/>
        </p:nvGrpSpPr>
        <p:grpSpPr>
          <a:xfrm>
            <a:off x="1850846" y="3582231"/>
            <a:ext cx="705302" cy="577255"/>
            <a:chOff x="4370168" y="1690503"/>
            <a:chExt cx="869027" cy="711256"/>
          </a:xfrm>
        </p:grpSpPr>
        <p:sp>
          <p:nvSpPr>
            <p:cNvPr id="5164" name="Google Shape;5164;p36"/>
            <p:cNvSpPr/>
            <p:nvPr/>
          </p:nvSpPr>
          <p:spPr>
            <a:xfrm>
              <a:off x="4370666" y="1690503"/>
              <a:ext cx="868529" cy="494888"/>
            </a:xfrm>
            <a:custGeom>
              <a:avLst/>
              <a:gdLst/>
              <a:ahLst/>
              <a:cxnLst/>
              <a:rect l="l" t="t" r="r" b="b"/>
              <a:pathLst>
                <a:path w="17457" h="9947" extrusionOk="0">
                  <a:moveTo>
                    <a:pt x="8766" y="0"/>
                  </a:moveTo>
                  <a:lnTo>
                    <a:pt x="1" y="4976"/>
                  </a:lnTo>
                  <a:lnTo>
                    <a:pt x="8691" y="9947"/>
                  </a:lnTo>
                  <a:lnTo>
                    <a:pt x="17456" y="4976"/>
                  </a:lnTo>
                  <a:lnTo>
                    <a:pt x="87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5" name="Google Shape;5165;p36"/>
            <p:cNvSpPr/>
            <p:nvPr/>
          </p:nvSpPr>
          <p:spPr>
            <a:xfrm>
              <a:off x="4800256" y="1937120"/>
              <a:ext cx="436329" cy="464639"/>
            </a:xfrm>
            <a:custGeom>
              <a:avLst/>
              <a:gdLst/>
              <a:ahLst/>
              <a:cxnLst/>
              <a:rect l="l" t="t" r="r" b="b"/>
              <a:pathLst>
                <a:path w="8770" h="9339" extrusionOk="0">
                  <a:moveTo>
                    <a:pt x="8765" y="1"/>
                  </a:moveTo>
                  <a:lnTo>
                    <a:pt x="0" y="4972"/>
                  </a:lnTo>
                  <a:lnTo>
                    <a:pt x="3" y="9338"/>
                  </a:lnTo>
                  <a:lnTo>
                    <a:pt x="8769" y="4363"/>
                  </a:lnTo>
                  <a:lnTo>
                    <a:pt x="8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6" name="Google Shape;5166;p36"/>
            <p:cNvSpPr/>
            <p:nvPr/>
          </p:nvSpPr>
          <p:spPr>
            <a:xfrm>
              <a:off x="4370168" y="1937120"/>
              <a:ext cx="432598" cy="464639"/>
            </a:xfrm>
            <a:custGeom>
              <a:avLst/>
              <a:gdLst/>
              <a:ahLst/>
              <a:cxnLst/>
              <a:rect l="l" t="t" r="r" b="b"/>
              <a:pathLst>
                <a:path w="8695" h="9339" extrusionOk="0">
                  <a:moveTo>
                    <a:pt x="1" y="1"/>
                  </a:moveTo>
                  <a:lnTo>
                    <a:pt x="4" y="4363"/>
                  </a:lnTo>
                  <a:lnTo>
                    <a:pt x="8694" y="9338"/>
                  </a:lnTo>
                  <a:lnTo>
                    <a:pt x="8691" y="497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67" name="Google Shape;5167;p36"/>
          <p:cNvGrpSpPr/>
          <p:nvPr/>
        </p:nvGrpSpPr>
        <p:grpSpPr>
          <a:xfrm>
            <a:off x="4213392" y="3585311"/>
            <a:ext cx="705870" cy="575715"/>
            <a:chOff x="4368768" y="1694298"/>
            <a:chExt cx="869727" cy="709359"/>
          </a:xfrm>
        </p:grpSpPr>
        <p:sp>
          <p:nvSpPr>
            <p:cNvPr id="5168" name="Google Shape;5168;p36"/>
            <p:cNvSpPr/>
            <p:nvPr/>
          </p:nvSpPr>
          <p:spPr>
            <a:xfrm>
              <a:off x="4368768" y="1694298"/>
              <a:ext cx="868529" cy="494888"/>
            </a:xfrm>
            <a:custGeom>
              <a:avLst/>
              <a:gdLst/>
              <a:ahLst/>
              <a:cxnLst/>
              <a:rect l="l" t="t" r="r" b="b"/>
              <a:pathLst>
                <a:path w="17457" h="9947" extrusionOk="0">
                  <a:moveTo>
                    <a:pt x="8766" y="0"/>
                  </a:moveTo>
                  <a:lnTo>
                    <a:pt x="1" y="4976"/>
                  </a:lnTo>
                  <a:lnTo>
                    <a:pt x="8691" y="9947"/>
                  </a:lnTo>
                  <a:lnTo>
                    <a:pt x="17456" y="4976"/>
                  </a:lnTo>
                  <a:lnTo>
                    <a:pt x="87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9" name="Google Shape;5169;p36"/>
            <p:cNvSpPr/>
            <p:nvPr/>
          </p:nvSpPr>
          <p:spPr>
            <a:xfrm>
              <a:off x="4802165" y="1939017"/>
              <a:ext cx="436329" cy="464639"/>
            </a:xfrm>
            <a:custGeom>
              <a:avLst/>
              <a:gdLst/>
              <a:ahLst/>
              <a:cxnLst/>
              <a:rect l="l" t="t" r="r" b="b"/>
              <a:pathLst>
                <a:path w="8770" h="9339" extrusionOk="0">
                  <a:moveTo>
                    <a:pt x="8765" y="1"/>
                  </a:moveTo>
                  <a:lnTo>
                    <a:pt x="0" y="4972"/>
                  </a:lnTo>
                  <a:lnTo>
                    <a:pt x="3" y="9338"/>
                  </a:lnTo>
                  <a:lnTo>
                    <a:pt x="8769" y="4363"/>
                  </a:lnTo>
                  <a:lnTo>
                    <a:pt x="8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0" name="Google Shape;5170;p36"/>
            <p:cNvSpPr/>
            <p:nvPr/>
          </p:nvSpPr>
          <p:spPr>
            <a:xfrm>
              <a:off x="4370734" y="1939017"/>
              <a:ext cx="432598" cy="464639"/>
            </a:xfrm>
            <a:custGeom>
              <a:avLst/>
              <a:gdLst/>
              <a:ahLst/>
              <a:cxnLst/>
              <a:rect l="l" t="t" r="r" b="b"/>
              <a:pathLst>
                <a:path w="8695" h="9339" extrusionOk="0">
                  <a:moveTo>
                    <a:pt x="1" y="1"/>
                  </a:moveTo>
                  <a:lnTo>
                    <a:pt x="4" y="4363"/>
                  </a:lnTo>
                  <a:lnTo>
                    <a:pt x="8694" y="9338"/>
                  </a:lnTo>
                  <a:lnTo>
                    <a:pt x="8691" y="497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1" name="Google Shape;5171;p36"/>
          <p:cNvGrpSpPr/>
          <p:nvPr/>
        </p:nvGrpSpPr>
        <p:grpSpPr>
          <a:xfrm>
            <a:off x="6578613" y="3582231"/>
            <a:ext cx="704898" cy="577255"/>
            <a:chOff x="4370666" y="1690503"/>
            <a:chExt cx="868529" cy="711256"/>
          </a:xfrm>
        </p:grpSpPr>
        <p:sp>
          <p:nvSpPr>
            <p:cNvPr id="5172" name="Google Shape;5172;p36"/>
            <p:cNvSpPr/>
            <p:nvPr/>
          </p:nvSpPr>
          <p:spPr>
            <a:xfrm>
              <a:off x="4370666" y="1690503"/>
              <a:ext cx="868529" cy="494888"/>
            </a:xfrm>
            <a:custGeom>
              <a:avLst/>
              <a:gdLst/>
              <a:ahLst/>
              <a:cxnLst/>
              <a:rect l="l" t="t" r="r" b="b"/>
              <a:pathLst>
                <a:path w="17457" h="9947" extrusionOk="0">
                  <a:moveTo>
                    <a:pt x="8766" y="0"/>
                  </a:moveTo>
                  <a:lnTo>
                    <a:pt x="1" y="4976"/>
                  </a:lnTo>
                  <a:lnTo>
                    <a:pt x="8691" y="9947"/>
                  </a:lnTo>
                  <a:lnTo>
                    <a:pt x="17456" y="4976"/>
                  </a:lnTo>
                  <a:lnTo>
                    <a:pt x="87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3" name="Google Shape;5173;p36"/>
            <p:cNvSpPr/>
            <p:nvPr/>
          </p:nvSpPr>
          <p:spPr>
            <a:xfrm>
              <a:off x="4802165" y="1937120"/>
              <a:ext cx="436329" cy="464639"/>
            </a:xfrm>
            <a:custGeom>
              <a:avLst/>
              <a:gdLst/>
              <a:ahLst/>
              <a:cxnLst/>
              <a:rect l="l" t="t" r="r" b="b"/>
              <a:pathLst>
                <a:path w="8770" h="9339" extrusionOk="0">
                  <a:moveTo>
                    <a:pt x="8765" y="1"/>
                  </a:moveTo>
                  <a:lnTo>
                    <a:pt x="0" y="4972"/>
                  </a:lnTo>
                  <a:lnTo>
                    <a:pt x="3" y="9338"/>
                  </a:lnTo>
                  <a:lnTo>
                    <a:pt x="8769" y="4363"/>
                  </a:lnTo>
                  <a:lnTo>
                    <a:pt x="876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4" name="Google Shape;5174;p36"/>
            <p:cNvSpPr/>
            <p:nvPr/>
          </p:nvSpPr>
          <p:spPr>
            <a:xfrm>
              <a:off x="4372065" y="1937120"/>
              <a:ext cx="432598" cy="464639"/>
            </a:xfrm>
            <a:custGeom>
              <a:avLst/>
              <a:gdLst/>
              <a:ahLst/>
              <a:cxnLst/>
              <a:rect l="l" t="t" r="r" b="b"/>
              <a:pathLst>
                <a:path w="8695" h="9339" extrusionOk="0">
                  <a:moveTo>
                    <a:pt x="1" y="1"/>
                  </a:moveTo>
                  <a:lnTo>
                    <a:pt x="4" y="4363"/>
                  </a:lnTo>
                  <a:lnTo>
                    <a:pt x="8694" y="9338"/>
                  </a:lnTo>
                  <a:lnTo>
                    <a:pt x="8691" y="497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07" name="Google Shape;5207;p36"/>
          <p:cNvSpPr txBox="1">
            <a:spLocks noGrp="1"/>
          </p:cNvSpPr>
          <p:nvPr>
            <p:ph type="subTitle" idx="4294967295"/>
          </p:nvPr>
        </p:nvSpPr>
        <p:spPr>
          <a:xfrm>
            <a:off x="0" y="1357313"/>
            <a:ext cx="1784350" cy="32385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800">
                <a:solidFill>
                  <a:schemeClr val="lt1"/>
                </a:solidFill>
                <a:latin typeface="Staatliches"/>
                <a:ea typeface="Staatliches"/>
                <a:cs typeface="Staatliches"/>
                <a:sym typeface="Staatliches"/>
              </a:rPr>
              <a:t>STAGE 1</a:t>
            </a:r>
            <a:endParaRPr sz="1800">
              <a:solidFill>
                <a:schemeClr val="lt1"/>
              </a:solidFill>
              <a:latin typeface="Staatliches"/>
              <a:ea typeface="Staatliches"/>
              <a:cs typeface="Staatliches"/>
              <a:sym typeface="Staatliches"/>
            </a:endParaRPr>
          </a:p>
        </p:txBody>
      </p:sp>
      <p:sp>
        <p:nvSpPr>
          <p:cNvPr id="5212" name="Google Shape;5212;p36"/>
          <p:cNvSpPr txBox="1">
            <a:spLocks noGrp="1"/>
          </p:cNvSpPr>
          <p:nvPr>
            <p:ph type="subTitle" idx="4294967295"/>
          </p:nvPr>
        </p:nvSpPr>
        <p:spPr>
          <a:xfrm>
            <a:off x="0" y="1357313"/>
            <a:ext cx="1784350" cy="32385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800">
                <a:solidFill>
                  <a:schemeClr val="lt1"/>
                </a:solidFill>
                <a:latin typeface="Staatliches"/>
                <a:ea typeface="Staatliches"/>
                <a:cs typeface="Staatliches"/>
                <a:sym typeface="Staatliches"/>
              </a:rPr>
              <a:t>STAGE 2</a:t>
            </a:r>
            <a:endParaRPr sz="1800">
              <a:solidFill>
                <a:schemeClr val="lt1"/>
              </a:solidFill>
              <a:latin typeface="Staatliches"/>
              <a:ea typeface="Staatliches"/>
              <a:cs typeface="Staatliches"/>
              <a:sym typeface="Staatliches"/>
            </a:endParaRPr>
          </a:p>
        </p:txBody>
      </p:sp>
      <p:sp>
        <p:nvSpPr>
          <p:cNvPr id="5213" name="Google Shape;5213;p36"/>
          <p:cNvSpPr txBox="1">
            <a:spLocks noGrp="1"/>
          </p:cNvSpPr>
          <p:nvPr>
            <p:ph type="subTitle" idx="4294967295"/>
          </p:nvPr>
        </p:nvSpPr>
        <p:spPr>
          <a:xfrm>
            <a:off x="0" y="1738313"/>
            <a:ext cx="1784350" cy="7239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200" dirty="0">
                <a:solidFill>
                  <a:schemeClr val="lt1"/>
                </a:solidFill>
              </a:rPr>
              <a:t>Jupiter is a gas giant and the biggest planet in our Solar System</a:t>
            </a:r>
            <a:endParaRPr sz="1200" dirty="0">
              <a:solidFill>
                <a:schemeClr val="lt1"/>
              </a:solidFill>
            </a:endParaRPr>
          </a:p>
        </p:txBody>
      </p:sp>
      <p:sp>
        <p:nvSpPr>
          <p:cNvPr id="5214" name="Google Shape;5214;p36"/>
          <p:cNvSpPr txBox="1">
            <a:spLocks noGrp="1"/>
          </p:cNvSpPr>
          <p:nvPr>
            <p:ph type="subTitle" idx="4294967295"/>
          </p:nvPr>
        </p:nvSpPr>
        <p:spPr>
          <a:xfrm>
            <a:off x="7359650" y="1357313"/>
            <a:ext cx="1784350" cy="32385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 sz="1800" dirty="0">
                <a:solidFill>
                  <a:schemeClr val="lt1"/>
                </a:solidFill>
                <a:latin typeface="Staatliches"/>
                <a:ea typeface="Staatliches"/>
                <a:cs typeface="Staatliches"/>
                <a:sym typeface="Staatliches"/>
              </a:rPr>
              <a:t>STAGE 3</a:t>
            </a:r>
            <a:endParaRPr sz="1800" dirty="0">
              <a:solidFill>
                <a:schemeClr val="lt1"/>
              </a:solidFill>
              <a:latin typeface="Staatliches"/>
              <a:ea typeface="Staatliches"/>
              <a:cs typeface="Staatliches"/>
              <a:sym typeface="Staatliches"/>
            </a:endParaRPr>
          </a:p>
        </p:txBody>
      </p:sp>
      <p:sp>
        <p:nvSpPr>
          <p:cNvPr id="5215" name="Google Shape;5215;p36"/>
          <p:cNvSpPr txBox="1">
            <a:spLocks noGrp="1"/>
          </p:cNvSpPr>
          <p:nvPr>
            <p:ph type="subTitle" idx="4294967295"/>
          </p:nvPr>
        </p:nvSpPr>
        <p:spPr>
          <a:xfrm>
            <a:off x="6631160" y="1174492"/>
            <a:ext cx="2376487" cy="1000125"/>
          </a:xfrm>
          <a:prstGeom prst="rect">
            <a:avLst/>
          </a:prstGeom>
        </p:spPr>
        <p:style>
          <a:lnRef idx="3">
            <a:schemeClr val="lt1"/>
          </a:lnRef>
          <a:fillRef idx="1">
            <a:schemeClr val="dk1"/>
          </a:fillRef>
          <a:effectRef idx="1">
            <a:schemeClr val="dk1"/>
          </a:effectRef>
          <a:fontRef idx="minor">
            <a:schemeClr val="lt1"/>
          </a:fontRef>
        </p:style>
        <p:txBody>
          <a:bodyPr spcFirstLastPara="1" wrap="square" lIns="91425" tIns="91425" rIns="91425" bIns="91425" anchor="t" anchorCtr="0">
            <a:noAutofit/>
          </a:bodyPr>
          <a:lstStyle/>
          <a:p>
            <a:pPr marL="152400" indent="0">
              <a:buNone/>
            </a:pPr>
            <a:r>
              <a:rPr lang="en-IN" sz="1800" dirty="0"/>
              <a:t>Show the accuracy of the model</a:t>
            </a:r>
          </a:p>
          <a:p>
            <a:pPr marL="0" lvl="0" indent="0" algn="r" rtl="0">
              <a:spcBef>
                <a:spcPts val="0"/>
              </a:spcBef>
              <a:spcAft>
                <a:spcPts val="1600"/>
              </a:spcAft>
              <a:buNone/>
            </a:pPr>
            <a:endParaRPr sz="1400" dirty="0">
              <a:solidFill>
                <a:schemeClr val="lt1"/>
              </a:solidFill>
            </a:endParaRPr>
          </a:p>
        </p:txBody>
      </p:sp>
      <p:cxnSp>
        <p:nvCxnSpPr>
          <p:cNvPr id="5209" name="Google Shape;5209;p36"/>
          <p:cNvCxnSpPr/>
          <p:nvPr/>
        </p:nvCxnSpPr>
        <p:spPr>
          <a:xfrm rot="10800000">
            <a:off x="4924450" y="1509676"/>
            <a:ext cx="0" cy="2445600"/>
          </a:xfrm>
          <a:prstGeom prst="straightConnector1">
            <a:avLst/>
          </a:prstGeom>
          <a:noFill/>
          <a:ln w="19050" cap="flat" cmpd="sng">
            <a:solidFill>
              <a:schemeClr val="dk1"/>
            </a:solidFill>
            <a:prstDash val="solid"/>
            <a:round/>
            <a:headEnd type="none" w="med" len="med"/>
            <a:tailEnd type="none" w="med" len="med"/>
          </a:ln>
        </p:spPr>
      </p:cxnSp>
      <p:cxnSp>
        <p:nvCxnSpPr>
          <p:cNvPr id="5210" name="Google Shape;5210;p36"/>
          <p:cNvCxnSpPr>
            <a:cxnSpLocks/>
          </p:cNvCxnSpPr>
          <p:nvPr/>
        </p:nvCxnSpPr>
        <p:spPr>
          <a:xfrm flipH="1" flipV="1">
            <a:off x="7247789" y="2211710"/>
            <a:ext cx="28211" cy="1743567"/>
          </a:xfrm>
          <a:prstGeom prst="straightConnector1">
            <a:avLst/>
          </a:prstGeom>
          <a:noFill/>
          <a:ln w="19050" cap="flat" cmpd="sng">
            <a:solidFill>
              <a:schemeClr val="dk1"/>
            </a:solidFill>
            <a:prstDash val="solid"/>
            <a:round/>
            <a:headEnd type="none" w="med" len="med"/>
            <a:tailEnd type="none" w="med" len="med"/>
          </a:ln>
        </p:spPr>
      </p:cxnSp>
      <p:cxnSp>
        <p:nvCxnSpPr>
          <p:cNvPr id="5211" name="Google Shape;5211;p36"/>
          <p:cNvCxnSpPr/>
          <p:nvPr/>
        </p:nvCxnSpPr>
        <p:spPr>
          <a:xfrm rot="10800000">
            <a:off x="2560775" y="1509670"/>
            <a:ext cx="0" cy="2445600"/>
          </a:xfrm>
          <a:prstGeom prst="straightConnector1">
            <a:avLst/>
          </a:prstGeom>
          <a:noFill/>
          <a:ln w="19050" cap="flat" cmpd="sng">
            <a:solidFill>
              <a:schemeClr val="dk1"/>
            </a:solidFill>
            <a:prstDash val="solid"/>
            <a:round/>
            <a:headEnd type="none" w="med" len="med"/>
            <a:tailEnd type="none" w="med" len="med"/>
          </a:ln>
        </p:spPr>
      </p:cxnSp>
      <p:cxnSp>
        <p:nvCxnSpPr>
          <p:cNvPr id="5216" name="Google Shape;5216;p36"/>
          <p:cNvCxnSpPr/>
          <p:nvPr/>
        </p:nvCxnSpPr>
        <p:spPr>
          <a:xfrm>
            <a:off x="2551250" y="3949000"/>
            <a:ext cx="1758900" cy="0"/>
          </a:xfrm>
          <a:prstGeom prst="straightConnector1">
            <a:avLst/>
          </a:prstGeom>
          <a:noFill/>
          <a:ln w="19050" cap="flat" cmpd="sng">
            <a:solidFill>
              <a:schemeClr val="dk1"/>
            </a:solidFill>
            <a:prstDash val="solid"/>
            <a:round/>
            <a:headEnd type="none" w="med" len="med"/>
            <a:tailEnd type="none" w="med" len="med"/>
          </a:ln>
        </p:spPr>
      </p:cxnSp>
      <p:cxnSp>
        <p:nvCxnSpPr>
          <p:cNvPr id="5217" name="Google Shape;5217;p36"/>
          <p:cNvCxnSpPr/>
          <p:nvPr/>
        </p:nvCxnSpPr>
        <p:spPr>
          <a:xfrm>
            <a:off x="4917860" y="3950550"/>
            <a:ext cx="1713300" cy="0"/>
          </a:xfrm>
          <a:prstGeom prst="straightConnector1">
            <a:avLst/>
          </a:prstGeom>
          <a:noFill/>
          <a:ln w="19050" cap="flat" cmpd="sng">
            <a:solidFill>
              <a:schemeClr val="dk1"/>
            </a:solidFill>
            <a:prstDash val="solid"/>
            <a:round/>
            <a:headEnd type="none" w="med" len="med"/>
            <a:tailEnd type="none" w="med" len="med"/>
          </a:ln>
        </p:spPr>
      </p:cxnSp>
      <p:sp>
        <p:nvSpPr>
          <p:cNvPr id="2" name="TextBox 1"/>
          <p:cNvSpPr txBox="1"/>
          <p:nvPr/>
        </p:nvSpPr>
        <p:spPr>
          <a:xfrm>
            <a:off x="683568" y="843558"/>
            <a:ext cx="2477557" cy="830997"/>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IN" sz="2400" dirty="0"/>
              <a:t>Read the testing face image</a:t>
            </a:r>
          </a:p>
        </p:txBody>
      </p:sp>
      <p:sp>
        <p:nvSpPr>
          <p:cNvPr id="5" name="TextBox 4"/>
          <p:cNvSpPr txBox="1"/>
          <p:nvPr/>
        </p:nvSpPr>
        <p:spPr>
          <a:xfrm>
            <a:off x="3995936" y="1525233"/>
            <a:ext cx="2168716" cy="1200329"/>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IN" sz="1800" dirty="0"/>
              <a:t>Find the face which shows similarity to test image using SVM classifier </a:t>
            </a:r>
          </a:p>
        </p:txBody>
      </p:sp>
    </p:spTree>
    <p:extLst>
      <p:ext uri="{BB962C8B-B14F-4D97-AF65-F5344CB8AC3E}">
        <p14:creationId xmlns:p14="http://schemas.microsoft.com/office/powerpoint/2010/main" val="1175467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cxnSp>
        <p:nvCxnSpPr>
          <p:cNvPr id="143" name="Google Shape;143;p28"/>
          <p:cNvCxnSpPr/>
          <p:nvPr/>
        </p:nvCxnSpPr>
        <p:spPr>
          <a:xfrm>
            <a:off x="6151750" y="630600"/>
            <a:ext cx="0" cy="3882300"/>
          </a:xfrm>
          <a:prstGeom prst="straightConnector1">
            <a:avLst/>
          </a:prstGeom>
          <a:noFill/>
          <a:ln w="19050" cap="flat" cmpd="sng">
            <a:solidFill>
              <a:srgbClr val="F3F3F3"/>
            </a:solidFill>
            <a:prstDash val="solid"/>
            <a:round/>
            <a:headEnd type="oval" w="med" len="med"/>
            <a:tailEnd type="oval" w="med" len="med"/>
          </a:ln>
        </p:spPr>
      </p:cxnSp>
      <p:sp>
        <p:nvSpPr>
          <p:cNvPr id="144" name="Google Shape;144;p28"/>
          <p:cNvSpPr txBox="1"/>
          <p:nvPr/>
        </p:nvSpPr>
        <p:spPr>
          <a:xfrm>
            <a:off x="3851920" y="834650"/>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3600" b="1" dirty="0">
                <a:solidFill>
                  <a:srgbClr val="F3F3F3"/>
                </a:solidFill>
                <a:latin typeface="Fira Sans Condensed Light"/>
                <a:ea typeface="Fira Sans Condensed Light"/>
                <a:cs typeface="Fira Sans Condensed Light"/>
                <a:sym typeface="Fira Sans Condensed Light"/>
              </a:rPr>
              <a:t>Numpy</a:t>
            </a:r>
          </a:p>
        </p:txBody>
      </p:sp>
      <p:sp>
        <p:nvSpPr>
          <p:cNvPr id="145" name="Google Shape;145;p28"/>
          <p:cNvSpPr txBox="1"/>
          <p:nvPr/>
        </p:nvSpPr>
        <p:spPr>
          <a:xfrm>
            <a:off x="6660232" y="2100976"/>
            <a:ext cx="2063700"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800" b="1" dirty="0">
                <a:solidFill>
                  <a:srgbClr val="F3F3F3"/>
                </a:solidFill>
                <a:latin typeface="Rajdhani"/>
                <a:ea typeface="Rajdhani"/>
                <a:cs typeface="Rajdhani"/>
                <a:sym typeface="Rajdhani"/>
              </a:rPr>
              <a:t>Sklearn[ ML library]</a:t>
            </a:r>
          </a:p>
        </p:txBody>
      </p:sp>
      <p:sp>
        <p:nvSpPr>
          <p:cNvPr id="147" name="Google Shape;147;p28"/>
          <p:cNvSpPr txBox="1"/>
          <p:nvPr/>
        </p:nvSpPr>
        <p:spPr>
          <a:xfrm>
            <a:off x="3851920" y="2941325"/>
            <a:ext cx="2063700" cy="626400"/>
          </a:xfrm>
          <a:prstGeom prst="rect">
            <a:avLst/>
          </a:prstGeom>
          <a:noFill/>
          <a:ln>
            <a:noFill/>
          </a:ln>
        </p:spPr>
        <p:txBody>
          <a:bodyPr spcFirstLastPara="1" wrap="square" lIns="91425" tIns="91425" rIns="91425" bIns="91425" anchor="ctr" anchorCtr="0">
            <a:noAutofit/>
          </a:bodyPr>
          <a:lstStyle/>
          <a:p>
            <a:pPr lvl="0" algn="r"/>
            <a:r>
              <a:rPr lang="en-IN" sz="3200" b="1" dirty="0">
                <a:solidFill>
                  <a:srgbClr val="F3F3F3"/>
                </a:solidFill>
                <a:latin typeface="Fira Sans Condensed Light"/>
                <a:ea typeface="Fira Sans Condensed Light"/>
                <a:cs typeface="Fira Sans Condensed Light"/>
                <a:sym typeface="Fira Sans Condensed Light"/>
              </a:rPr>
              <a:t>Pandas</a:t>
            </a:r>
          </a:p>
        </p:txBody>
      </p:sp>
      <p:sp>
        <p:nvSpPr>
          <p:cNvPr id="148" name="Google Shape;148;p28"/>
          <p:cNvSpPr txBox="1"/>
          <p:nvPr/>
        </p:nvSpPr>
        <p:spPr>
          <a:xfrm>
            <a:off x="6660232" y="3712984"/>
            <a:ext cx="2063700"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3200" b="1" dirty="0">
                <a:solidFill>
                  <a:srgbClr val="F3F3F3"/>
                </a:solidFill>
                <a:latin typeface="Fira Sans Condensed Light"/>
                <a:ea typeface="Fira Sans Condensed Light"/>
                <a:cs typeface="Fira Sans Condensed Light"/>
                <a:sym typeface="Fira Sans Condensed Light"/>
              </a:rPr>
              <a:t>Matplotlib</a:t>
            </a:r>
            <a:endParaRPr sz="3200" b="1" dirty="0">
              <a:solidFill>
                <a:srgbClr val="F3F3F3"/>
              </a:solidFill>
              <a:latin typeface="Fira Sans Condensed Light"/>
              <a:ea typeface="Fira Sans Condensed Light"/>
              <a:cs typeface="Fira Sans Condensed Light"/>
              <a:sym typeface="Fira Sans Condensed Light"/>
            </a:endParaRPr>
          </a:p>
        </p:txBody>
      </p:sp>
      <p:sp>
        <p:nvSpPr>
          <p:cNvPr id="149" name="Google Shape;149;p28"/>
          <p:cNvSpPr txBox="1"/>
          <p:nvPr/>
        </p:nvSpPr>
        <p:spPr>
          <a:xfrm>
            <a:off x="3983775" y="1888950"/>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IN" sz="3200" b="1" dirty="0">
                <a:solidFill>
                  <a:srgbClr val="F3F3F3"/>
                </a:solidFill>
                <a:latin typeface="Rajdhani"/>
                <a:ea typeface="Rajdhani"/>
                <a:cs typeface="Rajdhani"/>
                <a:sym typeface="Rajdhani"/>
              </a:rPr>
              <a:t>Seaborn</a:t>
            </a:r>
            <a:endParaRPr sz="3200" b="1" dirty="0">
              <a:solidFill>
                <a:srgbClr val="F3F3F3"/>
              </a:solidFill>
              <a:latin typeface="Rajdhani"/>
              <a:ea typeface="Rajdhani"/>
              <a:cs typeface="Rajdhani"/>
              <a:sym typeface="Rajdhani"/>
            </a:endParaRPr>
          </a:p>
        </p:txBody>
      </p:sp>
      <p:sp>
        <p:nvSpPr>
          <p:cNvPr id="150" name="Google Shape;150;p28"/>
          <p:cNvSpPr txBox="1"/>
          <p:nvPr/>
        </p:nvSpPr>
        <p:spPr>
          <a:xfrm>
            <a:off x="6267326" y="2941325"/>
            <a:ext cx="2063700" cy="626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b="1" dirty="0">
              <a:solidFill>
                <a:srgbClr val="F3F3F3"/>
              </a:solidFill>
              <a:latin typeface="Rajdhani"/>
              <a:ea typeface="Rajdhani"/>
              <a:cs typeface="Rajdhani"/>
              <a:sym typeface="Rajdhani"/>
            </a:endParaRPr>
          </a:p>
        </p:txBody>
      </p:sp>
      <p:sp>
        <p:nvSpPr>
          <p:cNvPr id="151" name="Google Shape;151;p28"/>
          <p:cNvSpPr txBox="1"/>
          <p:nvPr/>
        </p:nvSpPr>
        <p:spPr>
          <a:xfrm>
            <a:off x="3983775" y="3369225"/>
            <a:ext cx="2063700" cy="6264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endParaRPr sz="2400" b="1" dirty="0">
              <a:solidFill>
                <a:srgbClr val="F3F3F3"/>
              </a:solidFill>
              <a:latin typeface="Rajdhani"/>
              <a:ea typeface="Rajdhani"/>
              <a:cs typeface="Rajdhani"/>
              <a:sym typeface="Rajdhani"/>
            </a:endParaRPr>
          </a:p>
        </p:txBody>
      </p:sp>
      <p:cxnSp>
        <p:nvCxnSpPr>
          <p:cNvPr id="152" name="Google Shape;152;p28"/>
          <p:cNvCxnSpPr>
            <a:stCxn id="144" idx="3"/>
            <a:endCxn id="145" idx="1"/>
          </p:cNvCxnSpPr>
          <p:nvPr/>
        </p:nvCxnSpPr>
        <p:spPr>
          <a:xfrm>
            <a:off x="5915620" y="1147850"/>
            <a:ext cx="744612" cy="1266326"/>
          </a:xfrm>
          <a:prstGeom prst="straightConnector1">
            <a:avLst/>
          </a:prstGeom>
          <a:noFill/>
          <a:ln w="19050" cap="flat" cmpd="sng">
            <a:solidFill>
              <a:srgbClr val="F3F3F3"/>
            </a:solidFill>
            <a:prstDash val="solid"/>
            <a:round/>
            <a:headEnd type="none" w="med" len="med"/>
            <a:tailEnd type="none" w="med" len="med"/>
          </a:ln>
        </p:spPr>
      </p:cxnSp>
      <p:cxnSp>
        <p:nvCxnSpPr>
          <p:cNvPr id="154" name="Google Shape;154;p28"/>
          <p:cNvCxnSpPr>
            <a:stCxn id="147" idx="3"/>
            <a:endCxn id="150" idx="1"/>
          </p:cNvCxnSpPr>
          <p:nvPr/>
        </p:nvCxnSpPr>
        <p:spPr>
          <a:xfrm>
            <a:off x="5915620" y="3254525"/>
            <a:ext cx="351706" cy="0"/>
          </a:xfrm>
          <a:prstGeom prst="straightConnector1">
            <a:avLst/>
          </a:prstGeom>
          <a:noFill/>
          <a:ln w="19050" cap="flat" cmpd="sng">
            <a:solidFill>
              <a:srgbClr val="F3F3F3"/>
            </a:solidFill>
            <a:prstDash val="solid"/>
            <a:round/>
            <a:headEnd type="none" w="med" len="med"/>
            <a:tailEnd type="none" w="med" len="med"/>
          </a:ln>
        </p:spPr>
      </p:cxnSp>
      <p:cxnSp>
        <p:nvCxnSpPr>
          <p:cNvPr id="155" name="Google Shape;155;p28"/>
          <p:cNvCxnSpPr>
            <a:stCxn id="151" idx="3"/>
            <a:endCxn id="148" idx="1"/>
          </p:cNvCxnSpPr>
          <p:nvPr/>
        </p:nvCxnSpPr>
        <p:spPr>
          <a:xfrm>
            <a:off x="6047475" y="3682425"/>
            <a:ext cx="612757" cy="343759"/>
          </a:xfrm>
          <a:prstGeom prst="straightConnector1">
            <a:avLst/>
          </a:prstGeom>
          <a:noFill/>
          <a:ln w="19050" cap="flat" cmpd="sng">
            <a:solidFill>
              <a:srgbClr val="F3F3F3"/>
            </a:solidFill>
            <a:prstDash val="solid"/>
            <a:round/>
            <a:headEnd type="none" w="med" len="med"/>
            <a:tailEnd type="none" w="med" len="med"/>
          </a:ln>
        </p:spPr>
      </p:cxnSp>
      <p:sp>
        <p:nvSpPr>
          <p:cNvPr id="2" name="Title 1"/>
          <p:cNvSpPr>
            <a:spLocks noGrp="1"/>
          </p:cNvSpPr>
          <p:nvPr>
            <p:ph type="title"/>
          </p:nvPr>
        </p:nvSpPr>
        <p:spPr>
          <a:xfrm>
            <a:off x="107505" y="630600"/>
            <a:ext cx="3672408" cy="1005046"/>
          </a:xfrm>
        </p:spPr>
        <p:style>
          <a:lnRef idx="3">
            <a:schemeClr val="lt1"/>
          </a:lnRef>
          <a:fillRef idx="1">
            <a:schemeClr val="accent1"/>
          </a:fillRef>
          <a:effectRef idx="1">
            <a:schemeClr val="accent1"/>
          </a:effectRef>
          <a:fontRef idx="minor">
            <a:schemeClr val="lt1"/>
          </a:fontRef>
        </p:style>
        <p:txBody>
          <a:bodyPr/>
          <a:lstStyle/>
          <a:p>
            <a:pPr algn="ctr"/>
            <a:r>
              <a:rPr lang="en-IN" dirty="0"/>
              <a:t>PACKAGES</a:t>
            </a:r>
          </a:p>
        </p:txBody>
      </p:sp>
    </p:spTree>
    <p:extLst>
      <p:ext uri="{BB962C8B-B14F-4D97-AF65-F5344CB8AC3E}">
        <p14:creationId xmlns:p14="http://schemas.microsoft.com/office/powerpoint/2010/main" val="509430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26"/>
          <p:cNvSpPr/>
          <p:nvPr/>
        </p:nvSpPr>
        <p:spPr>
          <a:xfrm rot="-1288312">
            <a:off x="2116115" y="4000870"/>
            <a:ext cx="583235" cy="286447"/>
          </a:xfrm>
          <a:custGeom>
            <a:avLst/>
            <a:gdLst/>
            <a:ahLst/>
            <a:cxnLst/>
            <a:rect l="l" t="t" r="r" b="b"/>
            <a:pathLst>
              <a:path w="109482" h="54763" extrusionOk="0">
                <a:moveTo>
                  <a:pt x="54738" y="1"/>
                </a:moveTo>
                <a:cubicBezTo>
                  <a:pt x="41976" y="1"/>
                  <a:pt x="29213" y="2674"/>
                  <a:pt x="19475" y="8019"/>
                </a:cubicBezTo>
                <a:cubicBezTo>
                  <a:pt x="1" y="18715"/>
                  <a:pt x="1" y="36051"/>
                  <a:pt x="19475" y="46743"/>
                </a:cubicBezTo>
                <a:cubicBezTo>
                  <a:pt x="29214" y="52089"/>
                  <a:pt x="41978" y="54762"/>
                  <a:pt x="54741" y="54762"/>
                </a:cubicBezTo>
                <a:cubicBezTo>
                  <a:pt x="67504" y="54762"/>
                  <a:pt x="80267" y="52089"/>
                  <a:pt x="90004" y="46743"/>
                </a:cubicBezTo>
                <a:cubicBezTo>
                  <a:pt x="109481" y="36051"/>
                  <a:pt x="109481" y="18715"/>
                  <a:pt x="90004" y="8023"/>
                </a:cubicBezTo>
                <a:cubicBezTo>
                  <a:pt x="80266" y="2675"/>
                  <a:pt x="67502" y="1"/>
                  <a:pt x="5473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6"/>
          <p:cNvSpPr/>
          <p:nvPr/>
        </p:nvSpPr>
        <p:spPr>
          <a:xfrm>
            <a:off x="1795814" y="3458532"/>
            <a:ext cx="1086960" cy="624423"/>
          </a:xfrm>
          <a:custGeom>
            <a:avLst/>
            <a:gdLst/>
            <a:ahLst/>
            <a:cxnLst/>
            <a:rect l="l" t="t" r="r" b="b"/>
            <a:pathLst>
              <a:path w="25434" h="14611" extrusionOk="0">
                <a:moveTo>
                  <a:pt x="22128" y="1"/>
                </a:moveTo>
                <a:cubicBezTo>
                  <a:pt x="21958" y="1"/>
                  <a:pt x="21789" y="37"/>
                  <a:pt x="21659" y="110"/>
                </a:cubicBezTo>
                <a:lnTo>
                  <a:pt x="258" y="12469"/>
                </a:lnTo>
                <a:cubicBezTo>
                  <a:pt x="0" y="12618"/>
                  <a:pt x="0" y="12859"/>
                  <a:pt x="258" y="13009"/>
                </a:cubicBezTo>
                <a:lnTo>
                  <a:pt x="2835" y="14498"/>
                </a:lnTo>
                <a:cubicBezTo>
                  <a:pt x="2964" y="14573"/>
                  <a:pt x="3134" y="14610"/>
                  <a:pt x="3304" y="14610"/>
                </a:cubicBezTo>
                <a:cubicBezTo>
                  <a:pt x="3474" y="14610"/>
                  <a:pt x="3644" y="14573"/>
                  <a:pt x="3774" y="14498"/>
                </a:cubicBezTo>
                <a:lnTo>
                  <a:pt x="25175" y="2139"/>
                </a:lnTo>
                <a:cubicBezTo>
                  <a:pt x="25433" y="1990"/>
                  <a:pt x="25433" y="1749"/>
                  <a:pt x="25175" y="1599"/>
                </a:cubicBezTo>
                <a:lnTo>
                  <a:pt x="22598" y="110"/>
                </a:lnTo>
                <a:cubicBezTo>
                  <a:pt x="22467" y="37"/>
                  <a:pt x="22297" y="1"/>
                  <a:pt x="2212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6"/>
          <p:cNvSpPr/>
          <p:nvPr/>
        </p:nvSpPr>
        <p:spPr>
          <a:xfrm>
            <a:off x="1838669" y="2010751"/>
            <a:ext cx="1002855" cy="2012803"/>
          </a:xfrm>
          <a:custGeom>
            <a:avLst/>
            <a:gdLst/>
            <a:ahLst/>
            <a:cxnLst/>
            <a:rect l="l" t="t" r="r" b="b"/>
            <a:pathLst>
              <a:path w="23466" h="47098" extrusionOk="0">
                <a:moveTo>
                  <a:pt x="21265" y="0"/>
                </a:moveTo>
                <a:cubicBezTo>
                  <a:pt x="21095" y="0"/>
                  <a:pt x="20926" y="37"/>
                  <a:pt x="20797" y="112"/>
                </a:cubicBezTo>
                <a:lnTo>
                  <a:pt x="470" y="11849"/>
                </a:lnTo>
                <a:cubicBezTo>
                  <a:pt x="211" y="11998"/>
                  <a:pt x="0" y="12362"/>
                  <a:pt x="0" y="12661"/>
                </a:cubicBezTo>
                <a:lnTo>
                  <a:pt x="0" y="45446"/>
                </a:lnTo>
                <a:cubicBezTo>
                  <a:pt x="0" y="45744"/>
                  <a:pt x="211" y="46108"/>
                  <a:pt x="470" y="46258"/>
                </a:cubicBezTo>
                <a:lnTo>
                  <a:pt x="1731" y="46985"/>
                </a:lnTo>
                <a:cubicBezTo>
                  <a:pt x="1860" y="47060"/>
                  <a:pt x="2030" y="47098"/>
                  <a:pt x="2200" y="47098"/>
                </a:cubicBezTo>
                <a:cubicBezTo>
                  <a:pt x="2370" y="47098"/>
                  <a:pt x="2540" y="47060"/>
                  <a:pt x="2669" y="46985"/>
                </a:cubicBezTo>
                <a:lnTo>
                  <a:pt x="22996" y="35249"/>
                </a:lnTo>
                <a:cubicBezTo>
                  <a:pt x="23255" y="35100"/>
                  <a:pt x="23466" y="34736"/>
                  <a:pt x="23466" y="34437"/>
                </a:cubicBezTo>
                <a:lnTo>
                  <a:pt x="23466" y="1653"/>
                </a:lnTo>
                <a:cubicBezTo>
                  <a:pt x="23466" y="1353"/>
                  <a:pt x="23255" y="989"/>
                  <a:pt x="22996" y="840"/>
                </a:cubicBezTo>
                <a:lnTo>
                  <a:pt x="21736" y="112"/>
                </a:lnTo>
                <a:cubicBezTo>
                  <a:pt x="21605" y="37"/>
                  <a:pt x="21435" y="0"/>
                  <a:pt x="212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6"/>
          <p:cNvSpPr/>
          <p:nvPr/>
        </p:nvSpPr>
        <p:spPr>
          <a:xfrm>
            <a:off x="2900265" y="2649863"/>
            <a:ext cx="256120" cy="333259"/>
          </a:xfrm>
          <a:custGeom>
            <a:avLst/>
            <a:gdLst/>
            <a:ahLst/>
            <a:cxnLst/>
            <a:rect l="l" t="t" r="r" b="b"/>
            <a:pathLst>
              <a:path w="5993" h="7798" extrusionOk="0">
                <a:moveTo>
                  <a:pt x="5785" y="1"/>
                </a:moveTo>
                <a:cubicBezTo>
                  <a:pt x="5734" y="1"/>
                  <a:pt x="5678" y="18"/>
                  <a:pt x="5618" y="52"/>
                </a:cubicBezTo>
                <a:lnTo>
                  <a:pt x="1675" y="2330"/>
                </a:lnTo>
                <a:cubicBezTo>
                  <a:pt x="1467" y="2449"/>
                  <a:pt x="1301" y="2741"/>
                  <a:pt x="1301" y="2979"/>
                </a:cubicBezTo>
                <a:lnTo>
                  <a:pt x="1301" y="4601"/>
                </a:lnTo>
                <a:lnTo>
                  <a:pt x="148" y="5791"/>
                </a:lnTo>
                <a:cubicBezTo>
                  <a:pt x="1" y="5947"/>
                  <a:pt x="34" y="6057"/>
                  <a:pt x="214" y="6057"/>
                </a:cubicBezTo>
                <a:cubicBezTo>
                  <a:pt x="233" y="6057"/>
                  <a:pt x="254" y="6055"/>
                  <a:pt x="277" y="6053"/>
                </a:cubicBezTo>
                <a:lnTo>
                  <a:pt x="1301" y="5934"/>
                </a:lnTo>
                <a:lnTo>
                  <a:pt x="1301" y="7528"/>
                </a:lnTo>
                <a:cubicBezTo>
                  <a:pt x="1301" y="7699"/>
                  <a:pt x="1385" y="7797"/>
                  <a:pt x="1507" y="7797"/>
                </a:cubicBezTo>
                <a:cubicBezTo>
                  <a:pt x="1557" y="7797"/>
                  <a:pt x="1614" y="7781"/>
                  <a:pt x="1675" y="7746"/>
                </a:cubicBezTo>
                <a:lnTo>
                  <a:pt x="5618" y="5468"/>
                </a:lnTo>
                <a:cubicBezTo>
                  <a:pt x="5822" y="5349"/>
                  <a:pt x="5993" y="5060"/>
                  <a:pt x="5993" y="4818"/>
                </a:cubicBezTo>
                <a:lnTo>
                  <a:pt x="5993" y="269"/>
                </a:lnTo>
                <a:cubicBezTo>
                  <a:pt x="5993" y="98"/>
                  <a:pt x="5907" y="1"/>
                  <a:pt x="57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6"/>
          <p:cNvSpPr/>
          <p:nvPr/>
        </p:nvSpPr>
        <p:spPr>
          <a:xfrm>
            <a:off x="3024113" y="2728283"/>
            <a:ext cx="68763" cy="176374"/>
          </a:xfrm>
          <a:custGeom>
            <a:avLst/>
            <a:gdLst/>
            <a:ahLst/>
            <a:cxnLst/>
            <a:rect l="l" t="t" r="r" b="b"/>
            <a:pathLst>
              <a:path w="1609" h="4127" extrusionOk="0">
                <a:moveTo>
                  <a:pt x="881" y="1"/>
                </a:moveTo>
                <a:cubicBezTo>
                  <a:pt x="854" y="1"/>
                  <a:pt x="822" y="10"/>
                  <a:pt x="790" y="29"/>
                </a:cubicBezTo>
                <a:cubicBezTo>
                  <a:pt x="677" y="94"/>
                  <a:pt x="589" y="250"/>
                  <a:pt x="589" y="375"/>
                </a:cubicBezTo>
                <a:lnTo>
                  <a:pt x="589" y="604"/>
                </a:lnTo>
                <a:cubicBezTo>
                  <a:pt x="242" y="882"/>
                  <a:pt x="27" y="1314"/>
                  <a:pt x="27" y="1855"/>
                </a:cubicBezTo>
                <a:cubicBezTo>
                  <a:pt x="27" y="2365"/>
                  <a:pt x="214" y="2479"/>
                  <a:pt x="438" y="2479"/>
                </a:cubicBezTo>
                <a:cubicBezTo>
                  <a:pt x="478" y="2479"/>
                  <a:pt x="519" y="2476"/>
                  <a:pt x="561" y="2470"/>
                </a:cubicBezTo>
                <a:cubicBezTo>
                  <a:pt x="686" y="2452"/>
                  <a:pt x="805" y="2415"/>
                  <a:pt x="894" y="2415"/>
                </a:cubicBezTo>
                <a:cubicBezTo>
                  <a:pt x="989" y="2415"/>
                  <a:pt x="1051" y="2457"/>
                  <a:pt x="1051" y="2610"/>
                </a:cubicBezTo>
                <a:cubicBezTo>
                  <a:pt x="1051" y="2790"/>
                  <a:pt x="959" y="2925"/>
                  <a:pt x="826" y="3000"/>
                </a:cubicBezTo>
                <a:cubicBezTo>
                  <a:pt x="776" y="3029"/>
                  <a:pt x="734" y="3041"/>
                  <a:pt x="698" y="3041"/>
                </a:cubicBezTo>
                <a:cubicBezTo>
                  <a:pt x="660" y="3041"/>
                  <a:pt x="630" y="3028"/>
                  <a:pt x="606" y="3007"/>
                </a:cubicBezTo>
                <a:cubicBezTo>
                  <a:pt x="559" y="2965"/>
                  <a:pt x="509" y="2939"/>
                  <a:pt x="455" y="2939"/>
                </a:cubicBezTo>
                <a:cubicBezTo>
                  <a:pt x="396" y="2939"/>
                  <a:pt x="332" y="2970"/>
                  <a:pt x="259" y="3044"/>
                </a:cubicBezTo>
                <a:cubicBezTo>
                  <a:pt x="116" y="3184"/>
                  <a:pt x="1" y="3487"/>
                  <a:pt x="126" y="3656"/>
                </a:cubicBezTo>
                <a:cubicBezTo>
                  <a:pt x="202" y="3757"/>
                  <a:pt x="300" y="3797"/>
                  <a:pt x="408" y="3797"/>
                </a:cubicBezTo>
                <a:cubicBezTo>
                  <a:pt x="476" y="3797"/>
                  <a:pt x="547" y="3781"/>
                  <a:pt x="619" y="3755"/>
                </a:cubicBezTo>
                <a:lnTo>
                  <a:pt x="619" y="3986"/>
                </a:lnTo>
                <a:cubicBezTo>
                  <a:pt x="619" y="4075"/>
                  <a:pt x="665" y="4127"/>
                  <a:pt x="730" y="4127"/>
                </a:cubicBezTo>
                <a:cubicBezTo>
                  <a:pt x="757" y="4127"/>
                  <a:pt x="788" y="4118"/>
                  <a:pt x="820" y="4099"/>
                </a:cubicBezTo>
                <a:cubicBezTo>
                  <a:pt x="932" y="4034"/>
                  <a:pt x="1020" y="3881"/>
                  <a:pt x="1020" y="3755"/>
                </a:cubicBezTo>
                <a:lnTo>
                  <a:pt x="1020" y="3524"/>
                </a:lnTo>
                <a:cubicBezTo>
                  <a:pt x="1371" y="3242"/>
                  <a:pt x="1609" y="2787"/>
                  <a:pt x="1609" y="2236"/>
                </a:cubicBezTo>
                <a:cubicBezTo>
                  <a:pt x="1609" y="1734"/>
                  <a:pt x="1414" y="1630"/>
                  <a:pt x="1197" y="1630"/>
                </a:cubicBezTo>
                <a:cubicBezTo>
                  <a:pt x="1117" y="1630"/>
                  <a:pt x="1034" y="1644"/>
                  <a:pt x="956" y="1657"/>
                </a:cubicBezTo>
                <a:cubicBezTo>
                  <a:pt x="855" y="1676"/>
                  <a:pt x="774" y="1692"/>
                  <a:pt x="712" y="1692"/>
                </a:cubicBezTo>
                <a:cubicBezTo>
                  <a:pt x="608" y="1692"/>
                  <a:pt x="558" y="1648"/>
                  <a:pt x="558" y="1505"/>
                </a:cubicBezTo>
                <a:cubicBezTo>
                  <a:pt x="558" y="1368"/>
                  <a:pt x="619" y="1216"/>
                  <a:pt x="790" y="1117"/>
                </a:cubicBezTo>
                <a:cubicBezTo>
                  <a:pt x="845" y="1086"/>
                  <a:pt x="895" y="1071"/>
                  <a:pt x="936" y="1071"/>
                </a:cubicBezTo>
                <a:cubicBezTo>
                  <a:pt x="958" y="1071"/>
                  <a:pt x="977" y="1075"/>
                  <a:pt x="994" y="1083"/>
                </a:cubicBezTo>
                <a:cubicBezTo>
                  <a:pt x="1042" y="1107"/>
                  <a:pt x="1090" y="1125"/>
                  <a:pt x="1139" y="1125"/>
                </a:cubicBezTo>
                <a:cubicBezTo>
                  <a:pt x="1200" y="1125"/>
                  <a:pt x="1265" y="1098"/>
                  <a:pt x="1340" y="1025"/>
                </a:cubicBezTo>
                <a:cubicBezTo>
                  <a:pt x="1476" y="890"/>
                  <a:pt x="1575" y="587"/>
                  <a:pt x="1425" y="437"/>
                </a:cubicBezTo>
                <a:cubicBezTo>
                  <a:pt x="1359" y="371"/>
                  <a:pt x="1278" y="338"/>
                  <a:pt x="1182" y="338"/>
                </a:cubicBezTo>
                <a:cubicBezTo>
                  <a:pt x="1125" y="338"/>
                  <a:pt x="1062" y="349"/>
                  <a:pt x="994" y="372"/>
                </a:cubicBezTo>
                <a:lnTo>
                  <a:pt x="994" y="141"/>
                </a:lnTo>
                <a:cubicBezTo>
                  <a:pt x="994" y="53"/>
                  <a:pt x="948" y="1"/>
                  <a:pt x="88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6"/>
          <p:cNvSpPr/>
          <p:nvPr/>
        </p:nvSpPr>
        <p:spPr>
          <a:xfrm>
            <a:off x="2900350" y="1958016"/>
            <a:ext cx="256034" cy="333216"/>
          </a:xfrm>
          <a:custGeom>
            <a:avLst/>
            <a:gdLst/>
            <a:ahLst/>
            <a:cxnLst/>
            <a:rect l="l" t="t" r="r" b="b"/>
            <a:pathLst>
              <a:path w="5991" h="7797" extrusionOk="0">
                <a:moveTo>
                  <a:pt x="5781" y="1"/>
                </a:moveTo>
                <a:cubicBezTo>
                  <a:pt x="5731" y="1"/>
                  <a:pt x="5675" y="17"/>
                  <a:pt x="5616" y="51"/>
                </a:cubicBezTo>
                <a:lnTo>
                  <a:pt x="1673" y="2329"/>
                </a:lnTo>
                <a:cubicBezTo>
                  <a:pt x="1465" y="2448"/>
                  <a:pt x="1299" y="2741"/>
                  <a:pt x="1299" y="2978"/>
                </a:cubicBezTo>
                <a:lnTo>
                  <a:pt x="1299" y="4600"/>
                </a:lnTo>
                <a:lnTo>
                  <a:pt x="146" y="5793"/>
                </a:lnTo>
                <a:cubicBezTo>
                  <a:pt x="0" y="5945"/>
                  <a:pt x="31" y="6057"/>
                  <a:pt x="206" y="6057"/>
                </a:cubicBezTo>
                <a:cubicBezTo>
                  <a:pt x="227" y="6057"/>
                  <a:pt x="250" y="6055"/>
                  <a:pt x="275" y="6052"/>
                </a:cubicBezTo>
                <a:lnTo>
                  <a:pt x="1299" y="5933"/>
                </a:lnTo>
                <a:lnTo>
                  <a:pt x="1299" y="7531"/>
                </a:lnTo>
                <a:cubicBezTo>
                  <a:pt x="1299" y="7699"/>
                  <a:pt x="1382" y="7796"/>
                  <a:pt x="1505" y="7796"/>
                </a:cubicBezTo>
                <a:cubicBezTo>
                  <a:pt x="1555" y="7796"/>
                  <a:pt x="1612" y="7780"/>
                  <a:pt x="1673" y="7745"/>
                </a:cubicBezTo>
                <a:lnTo>
                  <a:pt x="5616" y="5467"/>
                </a:lnTo>
                <a:cubicBezTo>
                  <a:pt x="5820" y="5348"/>
                  <a:pt x="5991" y="5059"/>
                  <a:pt x="5991" y="4818"/>
                </a:cubicBezTo>
                <a:lnTo>
                  <a:pt x="5991" y="269"/>
                </a:lnTo>
                <a:cubicBezTo>
                  <a:pt x="5991" y="99"/>
                  <a:pt x="5904" y="1"/>
                  <a:pt x="5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6"/>
          <p:cNvSpPr/>
          <p:nvPr/>
        </p:nvSpPr>
        <p:spPr>
          <a:xfrm>
            <a:off x="3012489" y="2036435"/>
            <a:ext cx="98123" cy="165775"/>
          </a:xfrm>
          <a:custGeom>
            <a:avLst/>
            <a:gdLst/>
            <a:ahLst/>
            <a:cxnLst/>
            <a:rect l="l" t="t" r="r" b="b"/>
            <a:pathLst>
              <a:path w="2296" h="3879" extrusionOk="0">
                <a:moveTo>
                  <a:pt x="2112" y="311"/>
                </a:moveTo>
                <a:lnTo>
                  <a:pt x="2112" y="1208"/>
                </a:lnTo>
                <a:cubicBezTo>
                  <a:pt x="2112" y="1752"/>
                  <a:pt x="1748" y="2897"/>
                  <a:pt x="1153" y="3570"/>
                </a:cubicBezTo>
                <a:lnTo>
                  <a:pt x="1150" y="351"/>
                </a:lnTo>
                <a:lnTo>
                  <a:pt x="2112" y="311"/>
                </a:lnTo>
                <a:close/>
                <a:moveTo>
                  <a:pt x="2295" y="1"/>
                </a:moveTo>
                <a:lnTo>
                  <a:pt x="1150" y="52"/>
                </a:lnTo>
                <a:lnTo>
                  <a:pt x="1" y="1327"/>
                </a:lnTo>
                <a:lnTo>
                  <a:pt x="1" y="2428"/>
                </a:lnTo>
                <a:cubicBezTo>
                  <a:pt x="1" y="3036"/>
                  <a:pt x="376" y="3879"/>
                  <a:pt x="1058" y="3879"/>
                </a:cubicBezTo>
                <a:cubicBezTo>
                  <a:pt x="1078" y="3879"/>
                  <a:pt x="1098" y="3878"/>
                  <a:pt x="1119" y="3876"/>
                </a:cubicBezTo>
                <a:lnTo>
                  <a:pt x="1150" y="3873"/>
                </a:lnTo>
                <a:lnTo>
                  <a:pt x="1177" y="3843"/>
                </a:lnTo>
                <a:cubicBezTo>
                  <a:pt x="1898" y="3065"/>
                  <a:pt x="2295" y="1728"/>
                  <a:pt x="2295" y="1102"/>
                </a:cubicBezTo>
                <a:lnTo>
                  <a:pt x="229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6"/>
          <p:cNvSpPr/>
          <p:nvPr/>
        </p:nvSpPr>
        <p:spPr>
          <a:xfrm>
            <a:off x="2900308" y="2303961"/>
            <a:ext cx="256077" cy="333174"/>
          </a:xfrm>
          <a:custGeom>
            <a:avLst/>
            <a:gdLst/>
            <a:ahLst/>
            <a:cxnLst/>
            <a:rect l="l" t="t" r="r" b="b"/>
            <a:pathLst>
              <a:path w="5992" h="7796" extrusionOk="0">
                <a:moveTo>
                  <a:pt x="5783" y="0"/>
                </a:moveTo>
                <a:cubicBezTo>
                  <a:pt x="5733" y="0"/>
                  <a:pt x="5677" y="17"/>
                  <a:pt x="5617" y="51"/>
                </a:cubicBezTo>
                <a:lnTo>
                  <a:pt x="1674" y="2329"/>
                </a:lnTo>
                <a:cubicBezTo>
                  <a:pt x="1466" y="2448"/>
                  <a:pt x="1300" y="2741"/>
                  <a:pt x="1300" y="2978"/>
                </a:cubicBezTo>
                <a:lnTo>
                  <a:pt x="1300" y="4600"/>
                </a:lnTo>
                <a:lnTo>
                  <a:pt x="147" y="5790"/>
                </a:lnTo>
                <a:cubicBezTo>
                  <a:pt x="1" y="5945"/>
                  <a:pt x="32" y="6056"/>
                  <a:pt x="208" y="6056"/>
                </a:cubicBezTo>
                <a:cubicBezTo>
                  <a:pt x="229" y="6056"/>
                  <a:pt x="251" y="6055"/>
                  <a:pt x="276" y="6052"/>
                </a:cubicBezTo>
                <a:lnTo>
                  <a:pt x="1300" y="5933"/>
                </a:lnTo>
                <a:lnTo>
                  <a:pt x="1300" y="7527"/>
                </a:lnTo>
                <a:cubicBezTo>
                  <a:pt x="1300" y="7698"/>
                  <a:pt x="1384" y="7796"/>
                  <a:pt x="1506" y="7796"/>
                </a:cubicBezTo>
                <a:cubicBezTo>
                  <a:pt x="1556" y="7796"/>
                  <a:pt x="1613" y="7780"/>
                  <a:pt x="1674" y="7745"/>
                </a:cubicBezTo>
                <a:lnTo>
                  <a:pt x="5617" y="5467"/>
                </a:lnTo>
                <a:cubicBezTo>
                  <a:pt x="5821" y="5348"/>
                  <a:pt x="5992" y="5059"/>
                  <a:pt x="5992" y="4817"/>
                </a:cubicBezTo>
                <a:lnTo>
                  <a:pt x="5992" y="268"/>
                </a:lnTo>
                <a:cubicBezTo>
                  <a:pt x="5992" y="98"/>
                  <a:pt x="5906" y="0"/>
                  <a:pt x="57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6"/>
          <p:cNvSpPr/>
          <p:nvPr/>
        </p:nvSpPr>
        <p:spPr>
          <a:xfrm>
            <a:off x="3019155" y="2433022"/>
            <a:ext cx="84746" cy="136800"/>
          </a:xfrm>
          <a:custGeom>
            <a:avLst/>
            <a:gdLst/>
            <a:ahLst/>
            <a:cxnLst/>
            <a:rect l="l" t="t" r="r" b="b"/>
            <a:pathLst>
              <a:path w="1983" h="3201" extrusionOk="0">
                <a:moveTo>
                  <a:pt x="1086" y="881"/>
                </a:moveTo>
                <a:cubicBezTo>
                  <a:pt x="1179" y="881"/>
                  <a:pt x="1245" y="981"/>
                  <a:pt x="1245" y="1144"/>
                </a:cubicBezTo>
                <a:cubicBezTo>
                  <a:pt x="1245" y="1284"/>
                  <a:pt x="1198" y="1434"/>
                  <a:pt x="1123" y="1543"/>
                </a:cubicBezTo>
                <a:lnTo>
                  <a:pt x="1303" y="1924"/>
                </a:lnTo>
                <a:lnTo>
                  <a:pt x="698" y="2274"/>
                </a:lnTo>
                <a:lnTo>
                  <a:pt x="878" y="1685"/>
                </a:lnTo>
                <a:cubicBezTo>
                  <a:pt x="755" y="1648"/>
                  <a:pt x="702" y="1423"/>
                  <a:pt x="820" y="1111"/>
                </a:cubicBezTo>
                <a:cubicBezTo>
                  <a:pt x="912" y="950"/>
                  <a:pt x="1009" y="881"/>
                  <a:pt x="1086" y="881"/>
                </a:cubicBezTo>
                <a:close/>
                <a:moveTo>
                  <a:pt x="1858" y="1"/>
                </a:moveTo>
                <a:cubicBezTo>
                  <a:pt x="1836" y="1"/>
                  <a:pt x="1813" y="8"/>
                  <a:pt x="1789" y="22"/>
                </a:cubicBezTo>
                <a:lnTo>
                  <a:pt x="198" y="940"/>
                </a:lnTo>
                <a:cubicBezTo>
                  <a:pt x="90" y="1002"/>
                  <a:pt x="1" y="1189"/>
                  <a:pt x="1" y="1356"/>
                </a:cubicBezTo>
                <a:lnTo>
                  <a:pt x="1" y="2991"/>
                </a:lnTo>
                <a:cubicBezTo>
                  <a:pt x="1" y="3121"/>
                  <a:pt x="55" y="3201"/>
                  <a:pt x="130" y="3201"/>
                </a:cubicBezTo>
                <a:cubicBezTo>
                  <a:pt x="151" y="3201"/>
                  <a:pt x="174" y="3195"/>
                  <a:pt x="198" y="3181"/>
                </a:cubicBezTo>
                <a:lnTo>
                  <a:pt x="1789" y="2260"/>
                </a:lnTo>
                <a:cubicBezTo>
                  <a:pt x="1895" y="2199"/>
                  <a:pt x="1983" y="2012"/>
                  <a:pt x="1983" y="1845"/>
                </a:cubicBezTo>
                <a:lnTo>
                  <a:pt x="1983" y="210"/>
                </a:lnTo>
                <a:cubicBezTo>
                  <a:pt x="1983" y="81"/>
                  <a:pt x="1930" y="1"/>
                  <a:pt x="18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6"/>
          <p:cNvSpPr/>
          <p:nvPr/>
        </p:nvSpPr>
        <p:spPr>
          <a:xfrm>
            <a:off x="3036463" y="2376355"/>
            <a:ext cx="49574" cy="86883"/>
          </a:xfrm>
          <a:custGeom>
            <a:avLst/>
            <a:gdLst/>
            <a:ahLst/>
            <a:cxnLst/>
            <a:rect l="l" t="t" r="r" b="b"/>
            <a:pathLst>
              <a:path w="1160" h="2033" extrusionOk="0">
                <a:moveTo>
                  <a:pt x="782" y="0"/>
                </a:moveTo>
                <a:cubicBezTo>
                  <a:pt x="720" y="0"/>
                  <a:pt x="652" y="19"/>
                  <a:pt x="582" y="60"/>
                </a:cubicBezTo>
                <a:cubicBezTo>
                  <a:pt x="262" y="247"/>
                  <a:pt x="0" y="794"/>
                  <a:pt x="0" y="1284"/>
                </a:cubicBezTo>
                <a:lnTo>
                  <a:pt x="0" y="2032"/>
                </a:lnTo>
                <a:lnTo>
                  <a:pt x="211" y="1910"/>
                </a:lnTo>
                <a:lnTo>
                  <a:pt x="211" y="1165"/>
                </a:lnTo>
                <a:cubicBezTo>
                  <a:pt x="211" y="852"/>
                  <a:pt x="378" y="502"/>
                  <a:pt x="582" y="383"/>
                </a:cubicBezTo>
                <a:cubicBezTo>
                  <a:pt x="626" y="358"/>
                  <a:pt x="669" y="345"/>
                  <a:pt x="708" y="345"/>
                </a:cubicBezTo>
                <a:cubicBezTo>
                  <a:pt x="848" y="345"/>
                  <a:pt x="949" y="496"/>
                  <a:pt x="949" y="741"/>
                </a:cubicBezTo>
                <a:lnTo>
                  <a:pt x="949" y="1485"/>
                </a:lnTo>
                <a:lnTo>
                  <a:pt x="1160" y="1366"/>
                </a:lnTo>
                <a:lnTo>
                  <a:pt x="1160" y="618"/>
                </a:lnTo>
                <a:cubicBezTo>
                  <a:pt x="1160" y="237"/>
                  <a:pt x="1001" y="0"/>
                  <a:pt x="78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6" name="Google Shape;566;p26"/>
          <p:cNvGrpSpPr/>
          <p:nvPr/>
        </p:nvGrpSpPr>
        <p:grpSpPr>
          <a:xfrm>
            <a:off x="2133802" y="3380416"/>
            <a:ext cx="547956" cy="391287"/>
            <a:chOff x="3160365" y="3814680"/>
            <a:chExt cx="590089" cy="421373"/>
          </a:xfrm>
        </p:grpSpPr>
        <p:grpSp>
          <p:nvGrpSpPr>
            <p:cNvPr id="567" name="Google Shape;567;p26"/>
            <p:cNvGrpSpPr/>
            <p:nvPr/>
          </p:nvGrpSpPr>
          <p:grpSpPr>
            <a:xfrm>
              <a:off x="3160365" y="3814680"/>
              <a:ext cx="590089" cy="421373"/>
              <a:chOff x="2026153" y="2957710"/>
              <a:chExt cx="649020" cy="463455"/>
            </a:xfrm>
          </p:grpSpPr>
          <p:sp>
            <p:nvSpPr>
              <p:cNvPr id="568" name="Google Shape;568;p26"/>
              <p:cNvSpPr/>
              <p:nvPr/>
            </p:nvSpPr>
            <p:spPr>
              <a:xfrm>
                <a:off x="2026153" y="3270882"/>
                <a:ext cx="106550" cy="150283"/>
              </a:xfrm>
              <a:custGeom>
                <a:avLst/>
                <a:gdLst/>
                <a:ahLst/>
                <a:cxnLst/>
                <a:rect l="l" t="t" r="r" b="b"/>
                <a:pathLst>
                  <a:path w="2105" h="2969" extrusionOk="0">
                    <a:moveTo>
                      <a:pt x="1098" y="1"/>
                    </a:moveTo>
                    <a:cubicBezTo>
                      <a:pt x="1051" y="1"/>
                      <a:pt x="990" y="58"/>
                      <a:pt x="962" y="143"/>
                    </a:cubicBezTo>
                    <a:lnTo>
                      <a:pt x="727" y="921"/>
                    </a:lnTo>
                    <a:cubicBezTo>
                      <a:pt x="711" y="969"/>
                      <a:pt x="683" y="1016"/>
                      <a:pt x="650" y="1040"/>
                    </a:cubicBezTo>
                    <a:lnTo>
                      <a:pt x="119" y="1451"/>
                    </a:lnTo>
                    <a:cubicBezTo>
                      <a:pt x="34" y="1517"/>
                      <a:pt x="0" y="1672"/>
                      <a:pt x="61" y="1717"/>
                    </a:cubicBezTo>
                    <a:lnTo>
                      <a:pt x="446" y="1996"/>
                    </a:lnTo>
                    <a:cubicBezTo>
                      <a:pt x="469" y="2013"/>
                      <a:pt x="479" y="2050"/>
                      <a:pt x="476" y="2098"/>
                    </a:cubicBezTo>
                    <a:lnTo>
                      <a:pt x="385" y="2856"/>
                    </a:lnTo>
                    <a:cubicBezTo>
                      <a:pt x="376" y="2928"/>
                      <a:pt x="405" y="2969"/>
                      <a:pt x="446" y="2969"/>
                    </a:cubicBezTo>
                    <a:cubicBezTo>
                      <a:pt x="473" y="2969"/>
                      <a:pt x="504" y="2951"/>
                      <a:pt x="534" y="2914"/>
                    </a:cubicBezTo>
                    <a:lnTo>
                      <a:pt x="1010" y="2308"/>
                    </a:lnTo>
                    <a:cubicBezTo>
                      <a:pt x="1035" y="2271"/>
                      <a:pt x="1068" y="2250"/>
                      <a:pt x="1097" y="2250"/>
                    </a:cubicBezTo>
                    <a:cubicBezTo>
                      <a:pt x="1100" y="2250"/>
                      <a:pt x="1102" y="2251"/>
                      <a:pt x="1105" y="2251"/>
                    </a:cubicBezTo>
                    <a:lnTo>
                      <a:pt x="1577" y="2312"/>
                    </a:lnTo>
                    <a:cubicBezTo>
                      <a:pt x="1579" y="2312"/>
                      <a:pt x="1581" y="2312"/>
                      <a:pt x="1583" y="2312"/>
                    </a:cubicBezTo>
                    <a:cubicBezTo>
                      <a:pt x="1657" y="2312"/>
                      <a:pt x="1740" y="2180"/>
                      <a:pt x="1727" y="2080"/>
                    </a:cubicBezTo>
                    <a:lnTo>
                      <a:pt x="1635" y="1428"/>
                    </a:lnTo>
                    <a:cubicBezTo>
                      <a:pt x="1632" y="1387"/>
                      <a:pt x="1642" y="1336"/>
                      <a:pt x="1666" y="1288"/>
                    </a:cubicBezTo>
                    <a:lnTo>
                      <a:pt x="2050" y="568"/>
                    </a:lnTo>
                    <a:cubicBezTo>
                      <a:pt x="2105" y="468"/>
                      <a:pt x="2084" y="362"/>
                      <a:pt x="2018" y="362"/>
                    </a:cubicBezTo>
                    <a:cubicBezTo>
                      <a:pt x="2010" y="362"/>
                      <a:pt x="2001" y="364"/>
                      <a:pt x="1992" y="367"/>
                    </a:cubicBezTo>
                    <a:lnTo>
                      <a:pt x="1462" y="571"/>
                    </a:lnTo>
                    <a:cubicBezTo>
                      <a:pt x="1453" y="575"/>
                      <a:pt x="1444" y="576"/>
                      <a:pt x="1436" y="576"/>
                    </a:cubicBezTo>
                    <a:cubicBezTo>
                      <a:pt x="1415" y="576"/>
                      <a:pt x="1397" y="563"/>
                      <a:pt x="1387" y="541"/>
                    </a:cubicBezTo>
                    <a:lnTo>
                      <a:pt x="1149" y="37"/>
                    </a:lnTo>
                    <a:cubicBezTo>
                      <a:pt x="1138" y="12"/>
                      <a:pt x="1119" y="1"/>
                      <a:pt x="109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6"/>
              <p:cNvSpPr/>
              <p:nvPr/>
            </p:nvSpPr>
            <p:spPr>
              <a:xfrm>
                <a:off x="2161758" y="3192576"/>
                <a:ext cx="106600" cy="150283"/>
              </a:xfrm>
              <a:custGeom>
                <a:avLst/>
                <a:gdLst/>
                <a:ahLst/>
                <a:cxnLst/>
                <a:rect l="l" t="t" r="r" b="b"/>
                <a:pathLst>
                  <a:path w="2106" h="2969" extrusionOk="0">
                    <a:moveTo>
                      <a:pt x="1099" y="1"/>
                    </a:moveTo>
                    <a:cubicBezTo>
                      <a:pt x="1052" y="1"/>
                      <a:pt x="991" y="58"/>
                      <a:pt x="965" y="142"/>
                    </a:cubicBezTo>
                    <a:lnTo>
                      <a:pt x="728" y="922"/>
                    </a:lnTo>
                    <a:cubicBezTo>
                      <a:pt x="711" y="969"/>
                      <a:pt x="684" y="1016"/>
                      <a:pt x="649" y="1040"/>
                    </a:cubicBezTo>
                    <a:lnTo>
                      <a:pt x="119" y="1452"/>
                    </a:lnTo>
                    <a:cubicBezTo>
                      <a:pt x="34" y="1517"/>
                      <a:pt x="0" y="1672"/>
                      <a:pt x="61" y="1717"/>
                    </a:cubicBezTo>
                    <a:lnTo>
                      <a:pt x="446" y="1996"/>
                    </a:lnTo>
                    <a:cubicBezTo>
                      <a:pt x="469" y="2013"/>
                      <a:pt x="480" y="2050"/>
                      <a:pt x="476" y="2098"/>
                    </a:cubicBezTo>
                    <a:lnTo>
                      <a:pt x="384" y="2856"/>
                    </a:lnTo>
                    <a:cubicBezTo>
                      <a:pt x="376" y="2928"/>
                      <a:pt x="405" y="2969"/>
                      <a:pt x="446" y="2969"/>
                    </a:cubicBezTo>
                    <a:cubicBezTo>
                      <a:pt x="473" y="2969"/>
                      <a:pt x="504" y="2951"/>
                      <a:pt x="534" y="2913"/>
                    </a:cubicBezTo>
                    <a:lnTo>
                      <a:pt x="1010" y="2309"/>
                    </a:lnTo>
                    <a:cubicBezTo>
                      <a:pt x="1035" y="2271"/>
                      <a:pt x="1069" y="2251"/>
                      <a:pt x="1098" y="2251"/>
                    </a:cubicBezTo>
                    <a:cubicBezTo>
                      <a:pt x="1101" y="2251"/>
                      <a:pt x="1103" y="2251"/>
                      <a:pt x="1105" y="2251"/>
                    </a:cubicBezTo>
                    <a:lnTo>
                      <a:pt x="1577" y="2312"/>
                    </a:lnTo>
                    <a:cubicBezTo>
                      <a:pt x="1579" y="2312"/>
                      <a:pt x="1581" y="2312"/>
                      <a:pt x="1583" y="2312"/>
                    </a:cubicBezTo>
                    <a:cubicBezTo>
                      <a:pt x="1659" y="2312"/>
                      <a:pt x="1740" y="2180"/>
                      <a:pt x="1727" y="2080"/>
                    </a:cubicBezTo>
                    <a:lnTo>
                      <a:pt x="1638" y="1428"/>
                    </a:lnTo>
                    <a:cubicBezTo>
                      <a:pt x="1632" y="1387"/>
                      <a:pt x="1643" y="1336"/>
                      <a:pt x="1666" y="1289"/>
                    </a:cubicBezTo>
                    <a:lnTo>
                      <a:pt x="2050" y="568"/>
                    </a:lnTo>
                    <a:cubicBezTo>
                      <a:pt x="2105" y="468"/>
                      <a:pt x="2084" y="362"/>
                      <a:pt x="2018" y="362"/>
                    </a:cubicBezTo>
                    <a:cubicBezTo>
                      <a:pt x="2010" y="362"/>
                      <a:pt x="2002" y="364"/>
                      <a:pt x="1993" y="367"/>
                    </a:cubicBezTo>
                    <a:lnTo>
                      <a:pt x="1462" y="571"/>
                    </a:lnTo>
                    <a:cubicBezTo>
                      <a:pt x="1453" y="575"/>
                      <a:pt x="1445" y="576"/>
                      <a:pt x="1437" y="576"/>
                    </a:cubicBezTo>
                    <a:cubicBezTo>
                      <a:pt x="1415" y="576"/>
                      <a:pt x="1397" y="563"/>
                      <a:pt x="1387" y="541"/>
                    </a:cubicBezTo>
                    <a:lnTo>
                      <a:pt x="1149" y="37"/>
                    </a:lnTo>
                    <a:cubicBezTo>
                      <a:pt x="1138" y="12"/>
                      <a:pt x="111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6"/>
              <p:cNvSpPr/>
              <p:nvPr/>
            </p:nvSpPr>
            <p:spPr>
              <a:xfrm>
                <a:off x="2297312" y="3114271"/>
                <a:ext cx="106600" cy="150283"/>
              </a:xfrm>
              <a:custGeom>
                <a:avLst/>
                <a:gdLst/>
                <a:ahLst/>
                <a:cxnLst/>
                <a:rect l="l" t="t" r="r" b="b"/>
                <a:pathLst>
                  <a:path w="2106" h="2969" extrusionOk="0">
                    <a:moveTo>
                      <a:pt x="1100" y="1"/>
                    </a:moveTo>
                    <a:cubicBezTo>
                      <a:pt x="1053" y="1"/>
                      <a:pt x="993" y="58"/>
                      <a:pt x="967" y="143"/>
                    </a:cubicBezTo>
                    <a:lnTo>
                      <a:pt x="729" y="922"/>
                    </a:lnTo>
                    <a:cubicBezTo>
                      <a:pt x="711" y="969"/>
                      <a:pt x="685" y="1016"/>
                      <a:pt x="650" y="1041"/>
                    </a:cubicBezTo>
                    <a:lnTo>
                      <a:pt x="120" y="1452"/>
                    </a:lnTo>
                    <a:cubicBezTo>
                      <a:pt x="35" y="1517"/>
                      <a:pt x="1" y="1673"/>
                      <a:pt x="62" y="1717"/>
                    </a:cubicBezTo>
                    <a:lnTo>
                      <a:pt x="446" y="1995"/>
                    </a:lnTo>
                    <a:cubicBezTo>
                      <a:pt x="470" y="2013"/>
                      <a:pt x="484" y="2050"/>
                      <a:pt x="477" y="2097"/>
                    </a:cubicBezTo>
                    <a:lnTo>
                      <a:pt x="385" y="2856"/>
                    </a:lnTo>
                    <a:cubicBezTo>
                      <a:pt x="377" y="2928"/>
                      <a:pt x="406" y="2969"/>
                      <a:pt x="447" y="2969"/>
                    </a:cubicBezTo>
                    <a:cubicBezTo>
                      <a:pt x="474" y="2969"/>
                      <a:pt x="506" y="2951"/>
                      <a:pt x="535" y="2913"/>
                    </a:cubicBezTo>
                    <a:lnTo>
                      <a:pt x="1011" y="2309"/>
                    </a:lnTo>
                    <a:cubicBezTo>
                      <a:pt x="1036" y="2271"/>
                      <a:pt x="1070" y="2251"/>
                      <a:pt x="1100" y="2251"/>
                    </a:cubicBezTo>
                    <a:cubicBezTo>
                      <a:pt x="1102" y="2251"/>
                      <a:pt x="1104" y="2251"/>
                      <a:pt x="1106" y="2251"/>
                    </a:cubicBezTo>
                    <a:lnTo>
                      <a:pt x="1579" y="2312"/>
                    </a:lnTo>
                    <a:cubicBezTo>
                      <a:pt x="1581" y="2312"/>
                      <a:pt x="1582" y="2312"/>
                      <a:pt x="1584" y="2312"/>
                    </a:cubicBezTo>
                    <a:cubicBezTo>
                      <a:pt x="1661" y="2312"/>
                      <a:pt x="1745" y="2181"/>
                      <a:pt x="1728" y="2081"/>
                    </a:cubicBezTo>
                    <a:lnTo>
                      <a:pt x="1640" y="1428"/>
                    </a:lnTo>
                    <a:cubicBezTo>
                      <a:pt x="1633" y="1388"/>
                      <a:pt x="1643" y="1336"/>
                      <a:pt x="1667" y="1289"/>
                    </a:cubicBezTo>
                    <a:lnTo>
                      <a:pt x="2051" y="568"/>
                    </a:lnTo>
                    <a:cubicBezTo>
                      <a:pt x="2106" y="468"/>
                      <a:pt x="2085" y="363"/>
                      <a:pt x="2022" y="363"/>
                    </a:cubicBezTo>
                    <a:cubicBezTo>
                      <a:pt x="2014" y="363"/>
                      <a:pt x="2006" y="364"/>
                      <a:pt x="1997" y="368"/>
                    </a:cubicBezTo>
                    <a:lnTo>
                      <a:pt x="1463" y="572"/>
                    </a:lnTo>
                    <a:cubicBezTo>
                      <a:pt x="1455" y="575"/>
                      <a:pt x="1447" y="577"/>
                      <a:pt x="1440" y="577"/>
                    </a:cubicBezTo>
                    <a:cubicBezTo>
                      <a:pt x="1418" y="577"/>
                      <a:pt x="1398" y="564"/>
                      <a:pt x="1388" y="541"/>
                    </a:cubicBezTo>
                    <a:lnTo>
                      <a:pt x="1150" y="37"/>
                    </a:lnTo>
                    <a:cubicBezTo>
                      <a:pt x="1139" y="12"/>
                      <a:pt x="1121"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6"/>
              <p:cNvSpPr/>
              <p:nvPr/>
            </p:nvSpPr>
            <p:spPr>
              <a:xfrm>
                <a:off x="2568572" y="2957710"/>
                <a:ext cx="106600" cy="150233"/>
              </a:xfrm>
              <a:custGeom>
                <a:avLst/>
                <a:gdLst/>
                <a:ahLst/>
                <a:cxnLst/>
                <a:rect l="l" t="t" r="r" b="b"/>
                <a:pathLst>
                  <a:path w="2106" h="2968" extrusionOk="0">
                    <a:moveTo>
                      <a:pt x="1099" y="1"/>
                    </a:moveTo>
                    <a:cubicBezTo>
                      <a:pt x="1052" y="1"/>
                      <a:pt x="991" y="57"/>
                      <a:pt x="965" y="142"/>
                    </a:cubicBezTo>
                    <a:lnTo>
                      <a:pt x="728" y="921"/>
                    </a:lnTo>
                    <a:cubicBezTo>
                      <a:pt x="714" y="968"/>
                      <a:pt x="684" y="1016"/>
                      <a:pt x="650" y="1040"/>
                    </a:cubicBezTo>
                    <a:lnTo>
                      <a:pt x="119" y="1451"/>
                    </a:lnTo>
                    <a:cubicBezTo>
                      <a:pt x="34" y="1515"/>
                      <a:pt x="0" y="1672"/>
                      <a:pt x="61" y="1716"/>
                    </a:cubicBezTo>
                    <a:lnTo>
                      <a:pt x="446" y="1995"/>
                    </a:lnTo>
                    <a:cubicBezTo>
                      <a:pt x="469" y="2012"/>
                      <a:pt x="483" y="2049"/>
                      <a:pt x="476" y="2097"/>
                    </a:cubicBezTo>
                    <a:lnTo>
                      <a:pt x="384" y="2855"/>
                    </a:lnTo>
                    <a:cubicBezTo>
                      <a:pt x="376" y="2927"/>
                      <a:pt x="405" y="2968"/>
                      <a:pt x="446" y="2968"/>
                    </a:cubicBezTo>
                    <a:cubicBezTo>
                      <a:pt x="473" y="2968"/>
                      <a:pt x="504" y="2951"/>
                      <a:pt x="534" y="2913"/>
                    </a:cubicBezTo>
                    <a:lnTo>
                      <a:pt x="1010" y="2308"/>
                    </a:lnTo>
                    <a:cubicBezTo>
                      <a:pt x="1038" y="2270"/>
                      <a:pt x="1070" y="2249"/>
                      <a:pt x="1099" y="2249"/>
                    </a:cubicBezTo>
                    <a:cubicBezTo>
                      <a:pt x="1101" y="2249"/>
                      <a:pt x="1103" y="2250"/>
                      <a:pt x="1105" y="2250"/>
                    </a:cubicBezTo>
                    <a:lnTo>
                      <a:pt x="1581" y="2311"/>
                    </a:lnTo>
                    <a:cubicBezTo>
                      <a:pt x="1583" y="2311"/>
                      <a:pt x="1585" y="2311"/>
                      <a:pt x="1587" y="2311"/>
                    </a:cubicBezTo>
                    <a:cubicBezTo>
                      <a:pt x="1660" y="2311"/>
                      <a:pt x="1744" y="2179"/>
                      <a:pt x="1727" y="2080"/>
                    </a:cubicBezTo>
                    <a:lnTo>
                      <a:pt x="1639" y="1427"/>
                    </a:lnTo>
                    <a:cubicBezTo>
                      <a:pt x="1632" y="1386"/>
                      <a:pt x="1643" y="1335"/>
                      <a:pt x="1666" y="1288"/>
                    </a:cubicBezTo>
                    <a:lnTo>
                      <a:pt x="2051" y="567"/>
                    </a:lnTo>
                    <a:cubicBezTo>
                      <a:pt x="2105" y="467"/>
                      <a:pt x="2084" y="362"/>
                      <a:pt x="2021" y="362"/>
                    </a:cubicBezTo>
                    <a:cubicBezTo>
                      <a:pt x="2013" y="362"/>
                      <a:pt x="2005" y="363"/>
                      <a:pt x="1996" y="367"/>
                    </a:cubicBezTo>
                    <a:lnTo>
                      <a:pt x="1466" y="571"/>
                    </a:lnTo>
                    <a:cubicBezTo>
                      <a:pt x="1457" y="574"/>
                      <a:pt x="1448" y="576"/>
                      <a:pt x="1440" y="576"/>
                    </a:cubicBezTo>
                    <a:cubicBezTo>
                      <a:pt x="1417" y="576"/>
                      <a:pt x="1397" y="562"/>
                      <a:pt x="1387" y="540"/>
                    </a:cubicBezTo>
                    <a:lnTo>
                      <a:pt x="1149" y="37"/>
                    </a:lnTo>
                    <a:cubicBezTo>
                      <a:pt x="1138" y="12"/>
                      <a:pt x="1119" y="1"/>
                      <a:pt x="10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2" name="Google Shape;572;p26"/>
            <p:cNvSpPr/>
            <p:nvPr/>
          </p:nvSpPr>
          <p:spPr>
            <a:xfrm>
              <a:off x="3530215" y="3891600"/>
              <a:ext cx="96923" cy="136641"/>
            </a:xfrm>
            <a:custGeom>
              <a:avLst/>
              <a:gdLst/>
              <a:ahLst/>
              <a:cxnLst/>
              <a:rect l="l" t="t" r="r" b="b"/>
              <a:pathLst>
                <a:path w="2106" h="2969" extrusionOk="0">
                  <a:moveTo>
                    <a:pt x="1100" y="1"/>
                  </a:moveTo>
                  <a:cubicBezTo>
                    <a:pt x="1053" y="1"/>
                    <a:pt x="993" y="58"/>
                    <a:pt x="967" y="143"/>
                  </a:cubicBezTo>
                  <a:lnTo>
                    <a:pt x="729" y="922"/>
                  </a:lnTo>
                  <a:cubicBezTo>
                    <a:pt x="711" y="969"/>
                    <a:pt x="685" y="1016"/>
                    <a:pt x="650" y="1041"/>
                  </a:cubicBezTo>
                  <a:lnTo>
                    <a:pt x="120" y="1452"/>
                  </a:lnTo>
                  <a:cubicBezTo>
                    <a:pt x="35" y="1517"/>
                    <a:pt x="1" y="1673"/>
                    <a:pt x="62" y="1717"/>
                  </a:cubicBezTo>
                  <a:lnTo>
                    <a:pt x="446" y="1995"/>
                  </a:lnTo>
                  <a:cubicBezTo>
                    <a:pt x="470" y="2013"/>
                    <a:pt x="484" y="2050"/>
                    <a:pt x="477" y="2097"/>
                  </a:cubicBezTo>
                  <a:lnTo>
                    <a:pt x="385" y="2856"/>
                  </a:lnTo>
                  <a:cubicBezTo>
                    <a:pt x="377" y="2928"/>
                    <a:pt x="406" y="2969"/>
                    <a:pt x="447" y="2969"/>
                  </a:cubicBezTo>
                  <a:cubicBezTo>
                    <a:pt x="474" y="2969"/>
                    <a:pt x="506" y="2951"/>
                    <a:pt x="535" y="2913"/>
                  </a:cubicBezTo>
                  <a:lnTo>
                    <a:pt x="1011" y="2309"/>
                  </a:lnTo>
                  <a:cubicBezTo>
                    <a:pt x="1036" y="2271"/>
                    <a:pt x="1070" y="2251"/>
                    <a:pt x="1100" y="2251"/>
                  </a:cubicBezTo>
                  <a:cubicBezTo>
                    <a:pt x="1102" y="2251"/>
                    <a:pt x="1104" y="2251"/>
                    <a:pt x="1106" y="2251"/>
                  </a:cubicBezTo>
                  <a:lnTo>
                    <a:pt x="1579" y="2312"/>
                  </a:lnTo>
                  <a:cubicBezTo>
                    <a:pt x="1581" y="2312"/>
                    <a:pt x="1582" y="2312"/>
                    <a:pt x="1584" y="2312"/>
                  </a:cubicBezTo>
                  <a:cubicBezTo>
                    <a:pt x="1661" y="2312"/>
                    <a:pt x="1745" y="2181"/>
                    <a:pt x="1728" y="2081"/>
                  </a:cubicBezTo>
                  <a:lnTo>
                    <a:pt x="1640" y="1428"/>
                  </a:lnTo>
                  <a:cubicBezTo>
                    <a:pt x="1633" y="1388"/>
                    <a:pt x="1643" y="1336"/>
                    <a:pt x="1667" y="1289"/>
                  </a:cubicBezTo>
                  <a:lnTo>
                    <a:pt x="2051" y="568"/>
                  </a:lnTo>
                  <a:cubicBezTo>
                    <a:pt x="2106" y="468"/>
                    <a:pt x="2085" y="363"/>
                    <a:pt x="2022" y="363"/>
                  </a:cubicBezTo>
                  <a:cubicBezTo>
                    <a:pt x="2014" y="363"/>
                    <a:pt x="2006" y="364"/>
                    <a:pt x="1997" y="368"/>
                  </a:cubicBezTo>
                  <a:lnTo>
                    <a:pt x="1463" y="572"/>
                  </a:lnTo>
                  <a:cubicBezTo>
                    <a:pt x="1455" y="575"/>
                    <a:pt x="1447" y="577"/>
                    <a:pt x="1440" y="577"/>
                  </a:cubicBezTo>
                  <a:cubicBezTo>
                    <a:pt x="1418" y="577"/>
                    <a:pt x="1398" y="564"/>
                    <a:pt x="1388" y="541"/>
                  </a:cubicBezTo>
                  <a:lnTo>
                    <a:pt x="1150" y="37"/>
                  </a:lnTo>
                  <a:cubicBezTo>
                    <a:pt x="1139" y="12"/>
                    <a:pt x="1121" y="1"/>
                    <a:pt x="11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3" name="Google Shape;573;p26"/>
          <p:cNvSpPr/>
          <p:nvPr/>
        </p:nvSpPr>
        <p:spPr>
          <a:xfrm>
            <a:off x="1844609" y="2010751"/>
            <a:ext cx="996914" cy="575532"/>
          </a:xfrm>
          <a:custGeom>
            <a:avLst/>
            <a:gdLst/>
            <a:ahLst/>
            <a:cxnLst/>
            <a:rect l="l" t="t" r="r" b="b"/>
            <a:pathLst>
              <a:path w="23327" h="13467" extrusionOk="0">
                <a:moveTo>
                  <a:pt x="23319" y="1557"/>
                </a:moveTo>
                <a:cubicBezTo>
                  <a:pt x="23323" y="1586"/>
                  <a:pt x="23325" y="1615"/>
                  <a:pt x="23327" y="1642"/>
                </a:cubicBezTo>
                <a:cubicBezTo>
                  <a:pt x="23326" y="1612"/>
                  <a:pt x="23323" y="1584"/>
                  <a:pt x="23319" y="1557"/>
                </a:cubicBezTo>
                <a:close/>
                <a:moveTo>
                  <a:pt x="21128" y="0"/>
                </a:moveTo>
                <a:cubicBezTo>
                  <a:pt x="20985" y="0"/>
                  <a:pt x="20842" y="27"/>
                  <a:pt x="20726" y="79"/>
                </a:cubicBezTo>
                <a:lnTo>
                  <a:pt x="20723" y="79"/>
                </a:lnTo>
                <a:cubicBezTo>
                  <a:pt x="20699" y="88"/>
                  <a:pt x="20679" y="102"/>
                  <a:pt x="20658" y="112"/>
                </a:cubicBezTo>
                <a:lnTo>
                  <a:pt x="331" y="11849"/>
                </a:lnTo>
                <a:cubicBezTo>
                  <a:pt x="249" y="11896"/>
                  <a:pt x="171" y="11964"/>
                  <a:pt x="103" y="12045"/>
                </a:cubicBezTo>
                <a:cubicBezTo>
                  <a:pt x="65" y="12094"/>
                  <a:pt x="31" y="12144"/>
                  <a:pt x="1" y="12199"/>
                </a:cubicBezTo>
                <a:lnTo>
                  <a:pt x="2198" y="13467"/>
                </a:lnTo>
                <a:cubicBezTo>
                  <a:pt x="2282" y="13321"/>
                  <a:pt x="2402" y="13195"/>
                  <a:pt x="2530" y="13117"/>
                </a:cubicBezTo>
                <a:lnTo>
                  <a:pt x="22857" y="1384"/>
                </a:lnTo>
                <a:cubicBezTo>
                  <a:pt x="22932" y="1340"/>
                  <a:pt x="23004" y="1320"/>
                  <a:pt x="23069" y="1320"/>
                </a:cubicBezTo>
                <a:cubicBezTo>
                  <a:pt x="23196" y="1320"/>
                  <a:pt x="23291" y="1406"/>
                  <a:pt x="23319" y="1557"/>
                </a:cubicBezTo>
                <a:lnTo>
                  <a:pt x="23319" y="1557"/>
                </a:lnTo>
                <a:cubicBezTo>
                  <a:pt x="23313" y="1518"/>
                  <a:pt x="23305" y="1476"/>
                  <a:pt x="23293" y="1435"/>
                </a:cubicBezTo>
                <a:cubicBezTo>
                  <a:pt x="23259" y="1312"/>
                  <a:pt x="23198" y="1190"/>
                  <a:pt x="23116" y="1085"/>
                </a:cubicBezTo>
                <a:cubicBezTo>
                  <a:pt x="23045" y="983"/>
                  <a:pt x="22953" y="898"/>
                  <a:pt x="22857" y="840"/>
                </a:cubicBezTo>
                <a:lnTo>
                  <a:pt x="22300" y="520"/>
                </a:lnTo>
                <a:lnTo>
                  <a:pt x="21597" y="112"/>
                </a:lnTo>
                <a:cubicBezTo>
                  <a:pt x="21549" y="85"/>
                  <a:pt x="21498" y="65"/>
                  <a:pt x="21443" y="48"/>
                </a:cubicBezTo>
                <a:cubicBezTo>
                  <a:pt x="21345" y="17"/>
                  <a:pt x="21236" y="0"/>
                  <a:pt x="2112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6"/>
          <p:cNvSpPr/>
          <p:nvPr/>
        </p:nvSpPr>
        <p:spPr>
          <a:xfrm>
            <a:off x="1995295" y="2219601"/>
            <a:ext cx="767505" cy="1405390"/>
          </a:xfrm>
          <a:custGeom>
            <a:avLst/>
            <a:gdLst/>
            <a:ahLst/>
            <a:cxnLst/>
            <a:rect l="l" t="t" r="r" b="b"/>
            <a:pathLst>
              <a:path w="17959" h="32885" extrusionOk="0">
                <a:moveTo>
                  <a:pt x="17743" y="1"/>
                </a:moveTo>
                <a:cubicBezTo>
                  <a:pt x="17691" y="1"/>
                  <a:pt x="17633" y="18"/>
                  <a:pt x="17571" y="53"/>
                </a:cubicBezTo>
                <a:lnTo>
                  <a:pt x="392" y="9973"/>
                </a:lnTo>
                <a:cubicBezTo>
                  <a:pt x="177" y="10096"/>
                  <a:pt x="1" y="10399"/>
                  <a:pt x="1" y="10651"/>
                </a:cubicBezTo>
                <a:lnTo>
                  <a:pt x="1" y="32606"/>
                </a:lnTo>
                <a:cubicBezTo>
                  <a:pt x="1" y="32782"/>
                  <a:pt x="89" y="32885"/>
                  <a:pt x="217" y="32885"/>
                </a:cubicBezTo>
                <a:cubicBezTo>
                  <a:pt x="270" y="32885"/>
                  <a:pt x="329" y="32867"/>
                  <a:pt x="392" y="32831"/>
                </a:cubicBezTo>
                <a:lnTo>
                  <a:pt x="17571" y="22914"/>
                </a:lnTo>
                <a:cubicBezTo>
                  <a:pt x="17785" y="22788"/>
                  <a:pt x="17958" y="22485"/>
                  <a:pt x="17958" y="22237"/>
                </a:cubicBezTo>
                <a:lnTo>
                  <a:pt x="17958" y="281"/>
                </a:lnTo>
                <a:cubicBezTo>
                  <a:pt x="17958" y="102"/>
                  <a:pt x="17871" y="1"/>
                  <a:pt x="177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6"/>
          <p:cNvSpPr/>
          <p:nvPr/>
        </p:nvSpPr>
        <p:spPr>
          <a:xfrm>
            <a:off x="2445857" y="2804395"/>
            <a:ext cx="206674" cy="387620"/>
          </a:xfrm>
          <a:custGeom>
            <a:avLst/>
            <a:gdLst/>
            <a:ahLst/>
            <a:cxnLst/>
            <a:rect l="l" t="t" r="r" b="b"/>
            <a:pathLst>
              <a:path w="4836" h="9070" extrusionOk="0">
                <a:moveTo>
                  <a:pt x="783" y="0"/>
                </a:moveTo>
                <a:cubicBezTo>
                  <a:pt x="558" y="0"/>
                  <a:pt x="304" y="24"/>
                  <a:pt x="1" y="57"/>
                </a:cubicBezTo>
                <a:lnTo>
                  <a:pt x="568" y="2583"/>
                </a:lnTo>
                <a:lnTo>
                  <a:pt x="2775" y="4252"/>
                </a:lnTo>
                <a:lnTo>
                  <a:pt x="1429" y="7676"/>
                </a:lnTo>
                <a:lnTo>
                  <a:pt x="1992" y="9070"/>
                </a:lnTo>
                <a:cubicBezTo>
                  <a:pt x="1992" y="9070"/>
                  <a:pt x="4835" y="3603"/>
                  <a:pt x="4638" y="3266"/>
                </a:cubicBezTo>
                <a:cubicBezTo>
                  <a:pt x="4440" y="2933"/>
                  <a:pt x="2788" y="1148"/>
                  <a:pt x="2179" y="584"/>
                </a:cubicBezTo>
                <a:cubicBezTo>
                  <a:pt x="1693" y="133"/>
                  <a:pt x="1321" y="0"/>
                  <a:pt x="783"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6"/>
          <p:cNvSpPr/>
          <p:nvPr/>
        </p:nvSpPr>
        <p:spPr>
          <a:xfrm>
            <a:off x="2230384" y="2577341"/>
            <a:ext cx="36967" cy="24915"/>
          </a:xfrm>
          <a:custGeom>
            <a:avLst/>
            <a:gdLst/>
            <a:ahLst/>
            <a:cxnLst/>
            <a:rect l="l" t="t" r="r" b="b"/>
            <a:pathLst>
              <a:path w="865" h="583" extrusionOk="0">
                <a:moveTo>
                  <a:pt x="448" y="1"/>
                </a:moveTo>
                <a:cubicBezTo>
                  <a:pt x="271" y="1"/>
                  <a:pt x="88" y="122"/>
                  <a:pt x="0" y="311"/>
                </a:cubicBezTo>
                <a:lnTo>
                  <a:pt x="755" y="582"/>
                </a:lnTo>
                <a:cubicBezTo>
                  <a:pt x="864" y="348"/>
                  <a:pt x="779" y="97"/>
                  <a:pt x="571" y="22"/>
                </a:cubicBezTo>
                <a:cubicBezTo>
                  <a:pt x="531" y="7"/>
                  <a:pt x="490" y="1"/>
                  <a:pt x="44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6"/>
          <p:cNvSpPr/>
          <p:nvPr/>
        </p:nvSpPr>
        <p:spPr>
          <a:xfrm>
            <a:off x="2252905" y="2557127"/>
            <a:ext cx="25770" cy="35557"/>
          </a:xfrm>
          <a:custGeom>
            <a:avLst/>
            <a:gdLst/>
            <a:ahLst/>
            <a:cxnLst/>
            <a:rect l="l" t="t" r="r" b="b"/>
            <a:pathLst>
              <a:path w="603" h="832" extrusionOk="0">
                <a:moveTo>
                  <a:pt x="209" y="0"/>
                </a:moveTo>
                <a:cubicBezTo>
                  <a:pt x="142" y="0"/>
                  <a:pt x="70" y="17"/>
                  <a:pt x="0" y="53"/>
                </a:cubicBezTo>
                <a:lnTo>
                  <a:pt x="242" y="831"/>
                </a:lnTo>
                <a:cubicBezTo>
                  <a:pt x="469" y="716"/>
                  <a:pt x="602" y="448"/>
                  <a:pt x="534" y="233"/>
                </a:cubicBezTo>
                <a:cubicBezTo>
                  <a:pt x="489" y="85"/>
                  <a:pt x="360" y="0"/>
                  <a:pt x="2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6"/>
          <p:cNvSpPr/>
          <p:nvPr/>
        </p:nvSpPr>
        <p:spPr>
          <a:xfrm>
            <a:off x="2235469" y="2511699"/>
            <a:ext cx="284839" cy="301207"/>
          </a:xfrm>
          <a:custGeom>
            <a:avLst/>
            <a:gdLst/>
            <a:ahLst/>
            <a:cxnLst/>
            <a:rect l="l" t="t" r="r" b="b"/>
            <a:pathLst>
              <a:path w="6665" h="7048" extrusionOk="0">
                <a:moveTo>
                  <a:pt x="3937" y="0"/>
                </a:moveTo>
                <a:cubicBezTo>
                  <a:pt x="3721" y="0"/>
                  <a:pt x="3499" y="23"/>
                  <a:pt x="3271" y="69"/>
                </a:cubicBezTo>
                <a:cubicBezTo>
                  <a:pt x="1445" y="439"/>
                  <a:pt x="0" y="2214"/>
                  <a:pt x="48" y="4029"/>
                </a:cubicBezTo>
                <a:lnTo>
                  <a:pt x="48" y="4706"/>
                </a:lnTo>
                <a:cubicBezTo>
                  <a:pt x="48" y="6080"/>
                  <a:pt x="1041" y="7048"/>
                  <a:pt x="2348" y="7048"/>
                </a:cubicBezTo>
                <a:cubicBezTo>
                  <a:pt x="2507" y="7048"/>
                  <a:pt x="2669" y="7034"/>
                  <a:pt x="2836" y="7004"/>
                </a:cubicBezTo>
                <a:lnTo>
                  <a:pt x="6653" y="6331"/>
                </a:lnTo>
                <a:lnTo>
                  <a:pt x="6664" y="2683"/>
                </a:lnTo>
                <a:cubicBezTo>
                  <a:pt x="6619" y="1094"/>
                  <a:pt x="5450" y="0"/>
                  <a:pt x="3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6"/>
          <p:cNvSpPr/>
          <p:nvPr/>
        </p:nvSpPr>
        <p:spPr>
          <a:xfrm>
            <a:off x="2317992" y="2543964"/>
            <a:ext cx="145902" cy="156245"/>
          </a:xfrm>
          <a:custGeom>
            <a:avLst/>
            <a:gdLst/>
            <a:ahLst/>
            <a:cxnLst/>
            <a:rect l="l" t="t" r="r" b="b"/>
            <a:pathLst>
              <a:path w="3414" h="3656" extrusionOk="0">
                <a:moveTo>
                  <a:pt x="2762" y="0"/>
                </a:moveTo>
                <a:cubicBezTo>
                  <a:pt x="2242" y="0"/>
                  <a:pt x="1421" y="354"/>
                  <a:pt x="718" y="1541"/>
                </a:cubicBezTo>
                <a:cubicBezTo>
                  <a:pt x="1" y="2755"/>
                  <a:pt x="252" y="3655"/>
                  <a:pt x="252" y="3655"/>
                </a:cubicBezTo>
                <a:cubicBezTo>
                  <a:pt x="252" y="3655"/>
                  <a:pt x="1010" y="3526"/>
                  <a:pt x="2006" y="2771"/>
                </a:cubicBezTo>
                <a:cubicBezTo>
                  <a:pt x="3002" y="2013"/>
                  <a:pt x="3363" y="986"/>
                  <a:pt x="3414" y="371"/>
                </a:cubicBezTo>
                <a:cubicBezTo>
                  <a:pt x="3414" y="371"/>
                  <a:pt x="3305" y="14"/>
                  <a:pt x="2792" y="1"/>
                </a:cubicBezTo>
                <a:cubicBezTo>
                  <a:pt x="2782" y="1"/>
                  <a:pt x="2772" y="0"/>
                  <a:pt x="2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6"/>
          <p:cNvSpPr/>
          <p:nvPr/>
        </p:nvSpPr>
        <p:spPr>
          <a:xfrm>
            <a:off x="2357949" y="3976122"/>
            <a:ext cx="139235" cy="148424"/>
          </a:xfrm>
          <a:custGeom>
            <a:avLst/>
            <a:gdLst/>
            <a:ahLst/>
            <a:cxnLst/>
            <a:rect l="l" t="t" r="r" b="b"/>
            <a:pathLst>
              <a:path w="3258" h="3473" extrusionOk="0">
                <a:moveTo>
                  <a:pt x="500" y="0"/>
                </a:moveTo>
                <a:cubicBezTo>
                  <a:pt x="296" y="171"/>
                  <a:pt x="85" y="449"/>
                  <a:pt x="45" y="728"/>
                </a:cubicBezTo>
                <a:cubicBezTo>
                  <a:pt x="1" y="1013"/>
                  <a:pt x="187" y="1241"/>
                  <a:pt x="289" y="1500"/>
                </a:cubicBezTo>
                <a:cubicBezTo>
                  <a:pt x="487" y="1983"/>
                  <a:pt x="497" y="2027"/>
                  <a:pt x="650" y="2754"/>
                </a:cubicBezTo>
                <a:cubicBezTo>
                  <a:pt x="756" y="3260"/>
                  <a:pt x="1370" y="3472"/>
                  <a:pt x="1963" y="3472"/>
                </a:cubicBezTo>
                <a:cubicBezTo>
                  <a:pt x="1976" y="3472"/>
                  <a:pt x="1990" y="3472"/>
                  <a:pt x="2003" y="3472"/>
                </a:cubicBezTo>
                <a:cubicBezTo>
                  <a:pt x="2540" y="3465"/>
                  <a:pt x="3043" y="3281"/>
                  <a:pt x="3152" y="3077"/>
                </a:cubicBezTo>
                <a:cubicBezTo>
                  <a:pt x="3257" y="2873"/>
                  <a:pt x="3227" y="2561"/>
                  <a:pt x="2971" y="2411"/>
                </a:cubicBezTo>
                <a:cubicBezTo>
                  <a:pt x="2686" y="2248"/>
                  <a:pt x="2292" y="2132"/>
                  <a:pt x="2210" y="1911"/>
                </a:cubicBezTo>
                <a:cubicBezTo>
                  <a:pt x="2210" y="1911"/>
                  <a:pt x="2170" y="2135"/>
                  <a:pt x="1893" y="2135"/>
                </a:cubicBezTo>
                <a:cubicBezTo>
                  <a:pt x="1891" y="2135"/>
                  <a:pt x="1889" y="2135"/>
                  <a:pt x="1887" y="2135"/>
                </a:cubicBezTo>
                <a:cubicBezTo>
                  <a:pt x="1609" y="2132"/>
                  <a:pt x="500" y="0"/>
                  <a:pt x="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6"/>
          <p:cNvSpPr/>
          <p:nvPr/>
        </p:nvSpPr>
        <p:spPr>
          <a:xfrm>
            <a:off x="2373804" y="3912659"/>
            <a:ext cx="106798" cy="178040"/>
          </a:xfrm>
          <a:custGeom>
            <a:avLst/>
            <a:gdLst/>
            <a:ahLst/>
            <a:cxnLst/>
            <a:rect l="l" t="t" r="r" b="b"/>
            <a:pathLst>
              <a:path w="2499" h="4166" extrusionOk="0">
                <a:moveTo>
                  <a:pt x="486" y="0"/>
                </a:moveTo>
                <a:cubicBezTo>
                  <a:pt x="486" y="0"/>
                  <a:pt x="388" y="771"/>
                  <a:pt x="259" y="1169"/>
                </a:cubicBezTo>
                <a:cubicBezTo>
                  <a:pt x="129" y="1571"/>
                  <a:pt x="0" y="1638"/>
                  <a:pt x="38" y="1720"/>
                </a:cubicBezTo>
                <a:cubicBezTo>
                  <a:pt x="71" y="1802"/>
                  <a:pt x="170" y="1951"/>
                  <a:pt x="303" y="2192"/>
                </a:cubicBezTo>
                <a:cubicBezTo>
                  <a:pt x="510" y="2570"/>
                  <a:pt x="548" y="3580"/>
                  <a:pt x="857" y="3879"/>
                </a:cubicBezTo>
                <a:cubicBezTo>
                  <a:pt x="1070" y="4084"/>
                  <a:pt x="1340" y="4166"/>
                  <a:pt x="1604" y="4166"/>
                </a:cubicBezTo>
                <a:cubicBezTo>
                  <a:pt x="1751" y="4166"/>
                  <a:pt x="1897" y="4140"/>
                  <a:pt x="2029" y="4096"/>
                </a:cubicBezTo>
                <a:cubicBezTo>
                  <a:pt x="2499" y="3947"/>
                  <a:pt x="2095" y="3664"/>
                  <a:pt x="2095" y="3664"/>
                </a:cubicBezTo>
                <a:cubicBezTo>
                  <a:pt x="1927" y="3542"/>
                  <a:pt x="1883" y="3529"/>
                  <a:pt x="1761" y="3223"/>
                </a:cubicBezTo>
                <a:cubicBezTo>
                  <a:pt x="1632" y="2900"/>
                  <a:pt x="1533" y="1673"/>
                  <a:pt x="1605" y="1414"/>
                </a:cubicBezTo>
                <a:cubicBezTo>
                  <a:pt x="1673" y="1155"/>
                  <a:pt x="1883" y="370"/>
                  <a:pt x="1883" y="370"/>
                </a:cubicBezTo>
                <a:lnTo>
                  <a:pt x="486"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6"/>
          <p:cNvSpPr/>
          <p:nvPr/>
        </p:nvSpPr>
        <p:spPr>
          <a:xfrm>
            <a:off x="2223973" y="3183247"/>
            <a:ext cx="354713" cy="866354"/>
          </a:xfrm>
          <a:custGeom>
            <a:avLst/>
            <a:gdLst/>
            <a:ahLst/>
            <a:cxnLst/>
            <a:rect l="l" t="t" r="r" b="b"/>
            <a:pathLst>
              <a:path w="8300" h="20272" extrusionOk="0">
                <a:moveTo>
                  <a:pt x="7371" y="1"/>
                </a:moveTo>
                <a:lnTo>
                  <a:pt x="640" y="980"/>
                </a:lnTo>
                <a:cubicBezTo>
                  <a:pt x="1" y="2830"/>
                  <a:pt x="501" y="5777"/>
                  <a:pt x="715" y="8075"/>
                </a:cubicBezTo>
                <a:cubicBezTo>
                  <a:pt x="902" y="10078"/>
                  <a:pt x="1143" y="11764"/>
                  <a:pt x="1143" y="11764"/>
                </a:cubicBezTo>
                <a:cubicBezTo>
                  <a:pt x="1143" y="11764"/>
                  <a:pt x="766" y="12777"/>
                  <a:pt x="793" y="14263"/>
                </a:cubicBezTo>
                <a:cubicBezTo>
                  <a:pt x="823" y="15844"/>
                  <a:pt x="1374" y="20172"/>
                  <a:pt x="1374" y="20172"/>
                </a:cubicBezTo>
                <a:cubicBezTo>
                  <a:pt x="1374" y="20172"/>
                  <a:pt x="1603" y="20271"/>
                  <a:pt x="1933" y="20271"/>
                </a:cubicBezTo>
                <a:cubicBezTo>
                  <a:pt x="2212" y="20271"/>
                  <a:pt x="2564" y="20200"/>
                  <a:pt x="2911" y="19937"/>
                </a:cubicBezTo>
                <a:cubicBezTo>
                  <a:pt x="2911" y="19937"/>
                  <a:pt x="3128" y="17265"/>
                  <a:pt x="3343" y="15408"/>
                </a:cubicBezTo>
                <a:cubicBezTo>
                  <a:pt x="3567" y="13470"/>
                  <a:pt x="3642" y="12074"/>
                  <a:pt x="3839" y="10928"/>
                </a:cubicBezTo>
                <a:cubicBezTo>
                  <a:pt x="4084" y="9503"/>
                  <a:pt x="4230" y="5073"/>
                  <a:pt x="4230" y="5073"/>
                </a:cubicBezTo>
                <a:lnTo>
                  <a:pt x="5335" y="9574"/>
                </a:lnTo>
                <a:cubicBezTo>
                  <a:pt x="5335" y="9574"/>
                  <a:pt x="4842" y="10659"/>
                  <a:pt x="4550" y="11835"/>
                </a:cubicBezTo>
                <a:cubicBezTo>
                  <a:pt x="4261" y="13009"/>
                  <a:pt x="3839" y="17713"/>
                  <a:pt x="3839" y="17713"/>
                </a:cubicBezTo>
                <a:cubicBezTo>
                  <a:pt x="3839" y="17713"/>
                  <a:pt x="4188" y="18094"/>
                  <a:pt x="4813" y="18094"/>
                </a:cubicBezTo>
                <a:cubicBezTo>
                  <a:pt x="4954" y="18094"/>
                  <a:pt x="5109" y="18074"/>
                  <a:pt x="5277" y="18027"/>
                </a:cubicBezTo>
                <a:cubicBezTo>
                  <a:pt x="5277" y="18027"/>
                  <a:pt x="7674" y="10557"/>
                  <a:pt x="7939" y="9786"/>
                </a:cubicBezTo>
                <a:cubicBezTo>
                  <a:pt x="8300" y="8725"/>
                  <a:pt x="7572" y="2156"/>
                  <a:pt x="73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6"/>
          <p:cNvSpPr/>
          <p:nvPr/>
        </p:nvSpPr>
        <p:spPr>
          <a:xfrm>
            <a:off x="2404702" y="3316924"/>
            <a:ext cx="78080" cy="234666"/>
          </a:xfrm>
          <a:custGeom>
            <a:avLst/>
            <a:gdLst/>
            <a:ahLst/>
            <a:cxnLst/>
            <a:rect l="l" t="t" r="r" b="b"/>
            <a:pathLst>
              <a:path w="1827" h="5491" extrusionOk="0">
                <a:moveTo>
                  <a:pt x="1827" y="0"/>
                </a:moveTo>
                <a:lnTo>
                  <a:pt x="1827" y="0"/>
                </a:lnTo>
                <a:cubicBezTo>
                  <a:pt x="1055" y="691"/>
                  <a:pt x="90" y="803"/>
                  <a:pt x="90" y="803"/>
                </a:cubicBezTo>
                <a:lnTo>
                  <a:pt x="1" y="1945"/>
                </a:lnTo>
                <a:lnTo>
                  <a:pt x="871" y="5491"/>
                </a:lnTo>
                <a:lnTo>
                  <a:pt x="388" y="2092"/>
                </a:lnTo>
                <a:lnTo>
                  <a:pt x="498" y="1048"/>
                </a:lnTo>
                <a:cubicBezTo>
                  <a:pt x="1334" y="718"/>
                  <a:pt x="1827" y="0"/>
                  <a:pt x="1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6"/>
          <p:cNvSpPr/>
          <p:nvPr/>
        </p:nvSpPr>
        <p:spPr>
          <a:xfrm>
            <a:off x="2251281" y="2806788"/>
            <a:ext cx="290523" cy="441212"/>
          </a:xfrm>
          <a:custGeom>
            <a:avLst/>
            <a:gdLst/>
            <a:ahLst/>
            <a:cxnLst/>
            <a:rect l="l" t="t" r="r" b="b"/>
            <a:pathLst>
              <a:path w="6798" h="10324" extrusionOk="0">
                <a:moveTo>
                  <a:pt x="4554" y="1"/>
                </a:moveTo>
                <a:lnTo>
                  <a:pt x="3840" y="130"/>
                </a:lnTo>
                <a:lnTo>
                  <a:pt x="1800" y="840"/>
                </a:lnTo>
                <a:cubicBezTo>
                  <a:pt x="1800" y="840"/>
                  <a:pt x="1127" y="1048"/>
                  <a:pt x="719" y="1248"/>
                </a:cubicBezTo>
                <a:cubicBezTo>
                  <a:pt x="1290" y="2496"/>
                  <a:pt x="518" y="4369"/>
                  <a:pt x="518" y="4369"/>
                </a:cubicBezTo>
                <a:lnTo>
                  <a:pt x="1300" y="7011"/>
                </a:lnTo>
                <a:cubicBezTo>
                  <a:pt x="576" y="7953"/>
                  <a:pt x="294" y="8541"/>
                  <a:pt x="1" y="9782"/>
                </a:cubicBezTo>
                <a:cubicBezTo>
                  <a:pt x="238" y="10014"/>
                  <a:pt x="1064" y="10323"/>
                  <a:pt x="2222" y="10323"/>
                </a:cubicBezTo>
                <a:cubicBezTo>
                  <a:pt x="3453" y="10323"/>
                  <a:pt x="5060" y="9974"/>
                  <a:pt x="6732" y="8810"/>
                </a:cubicBezTo>
                <a:cubicBezTo>
                  <a:pt x="6732" y="8810"/>
                  <a:pt x="6437" y="6732"/>
                  <a:pt x="6311" y="5494"/>
                </a:cubicBezTo>
                <a:cubicBezTo>
                  <a:pt x="6797" y="3377"/>
                  <a:pt x="6675" y="2962"/>
                  <a:pt x="6536" y="2449"/>
                </a:cubicBezTo>
                <a:cubicBezTo>
                  <a:pt x="6145" y="1007"/>
                  <a:pt x="5729" y="827"/>
                  <a:pt x="45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6"/>
          <p:cNvSpPr/>
          <p:nvPr/>
        </p:nvSpPr>
        <p:spPr>
          <a:xfrm>
            <a:off x="2287607" y="3041450"/>
            <a:ext cx="3804" cy="13120"/>
          </a:xfrm>
          <a:custGeom>
            <a:avLst/>
            <a:gdLst/>
            <a:ahLst/>
            <a:cxnLst/>
            <a:rect l="l" t="t" r="r" b="b"/>
            <a:pathLst>
              <a:path w="89" h="307" extrusionOk="0">
                <a:moveTo>
                  <a:pt x="1" y="0"/>
                </a:moveTo>
                <a:lnTo>
                  <a:pt x="89" y="30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6"/>
          <p:cNvSpPr/>
          <p:nvPr/>
        </p:nvSpPr>
        <p:spPr>
          <a:xfrm>
            <a:off x="2287607" y="3041450"/>
            <a:ext cx="67908" cy="78507"/>
          </a:xfrm>
          <a:custGeom>
            <a:avLst/>
            <a:gdLst/>
            <a:ahLst/>
            <a:cxnLst/>
            <a:rect l="l" t="t" r="r" b="b"/>
            <a:pathLst>
              <a:path w="1589" h="1837" extrusionOk="0">
                <a:moveTo>
                  <a:pt x="1" y="0"/>
                </a:moveTo>
                <a:lnTo>
                  <a:pt x="89" y="306"/>
                </a:lnTo>
                <a:lnTo>
                  <a:pt x="450" y="1520"/>
                </a:lnTo>
                <a:lnTo>
                  <a:pt x="1589" y="1836"/>
                </a:lnTo>
                <a:lnTo>
                  <a:pt x="1589" y="1836"/>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6"/>
          <p:cNvSpPr/>
          <p:nvPr/>
        </p:nvSpPr>
        <p:spPr>
          <a:xfrm>
            <a:off x="2269444" y="2559819"/>
            <a:ext cx="229623" cy="329114"/>
          </a:xfrm>
          <a:custGeom>
            <a:avLst/>
            <a:gdLst/>
            <a:ahLst/>
            <a:cxnLst/>
            <a:rect l="l" t="t" r="r" b="b"/>
            <a:pathLst>
              <a:path w="5373" h="7701" extrusionOk="0">
                <a:moveTo>
                  <a:pt x="4550" y="0"/>
                </a:moveTo>
                <a:cubicBezTo>
                  <a:pt x="4499" y="615"/>
                  <a:pt x="4138" y="1642"/>
                  <a:pt x="3142" y="2400"/>
                </a:cubicBezTo>
                <a:cubicBezTo>
                  <a:pt x="2146" y="3159"/>
                  <a:pt x="1388" y="3284"/>
                  <a:pt x="1388" y="3284"/>
                </a:cubicBezTo>
                <a:cubicBezTo>
                  <a:pt x="1277" y="3092"/>
                  <a:pt x="1085" y="3001"/>
                  <a:pt x="883" y="3001"/>
                </a:cubicBezTo>
                <a:cubicBezTo>
                  <a:pt x="671" y="3001"/>
                  <a:pt x="448" y="3101"/>
                  <a:pt x="297" y="3291"/>
                </a:cubicBezTo>
                <a:cubicBezTo>
                  <a:pt x="1" y="3661"/>
                  <a:pt x="147" y="4209"/>
                  <a:pt x="548" y="4471"/>
                </a:cubicBezTo>
                <a:cubicBezTo>
                  <a:pt x="706" y="4573"/>
                  <a:pt x="841" y="4608"/>
                  <a:pt x="951" y="4608"/>
                </a:cubicBezTo>
                <a:cubicBezTo>
                  <a:pt x="1182" y="4608"/>
                  <a:pt x="1306" y="4457"/>
                  <a:pt x="1306" y="4457"/>
                </a:cubicBezTo>
                <a:lnTo>
                  <a:pt x="1378" y="6680"/>
                </a:lnTo>
                <a:cubicBezTo>
                  <a:pt x="1378" y="6680"/>
                  <a:pt x="1895" y="7310"/>
                  <a:pt x="2520" y="7602"/>
                </a:cubicBezTo>
                <a:cubicBezTo>
                  <a:pt x="2668" y="7670"/>
                  <a:pt x="2839" y="7700"/>
                  <a:pt x="3016" y="7700"/>
                </a:cubicBezTo>
                <a:cubicBezTo>
                  <a:pt x="3593" y="7700"/>
                  <a:pt x="4223" y="7380"/>
                  <a:pt x="4244" y="7044"/>
                </a:cubicBezTo>
                <a:cubicBezTo>
                  <a:pt x="4275" y="6609"/>
                  <a:pt x="3415" y="5909"/>
                  <a:pt x="3415" y="5909"/>
                </a:cubicBezTo>
                <a:lnTo>
                  <a:pt x="3407" y="5178"/>
                </a:lnTo>
                <a:cubicBezTo>
                  <a:pt x="3887" y="5161"/>
                  <a:pt x="4377" y="5130"/>
                  <a:pt x="4628" y="4967"/>
                </a:cubicBezTo>
                <a:cubicBezTo>
                  <a:pt x="4879" y="4804"/>
                  <a:pt x="5373" y="4317"/>
                  <a:pt x="5369" y="2761"/>
                </a:cubicBezTo>
                <a:cubicBezTo>
                  <a:pt x="5359" y="921"/>
                  <a:pt x="4907" y="136"/>
                  <a:pt x="4550"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6"/>
          <p:cNvSpPr/>
          <p:nvPr/>
        </p:nvSpPr>
        <p:spPr>
          <a:xfrm>
            <a:off x="2398634" y="2673154"/>
            <a:ext cx="17650" cy="17693"/>
          </a:xfrm>
          <a:custGeom>
            <a:avLst/>
            <a:gdLst/>
            <a:ahLst/>
            <a:cxnLst/>
            <a:rect l="l" t="t" r="r" b="b"/>
            <a:pathLst>
              <a:path w="413" h="414" extrusionOk="0">
                <a:moveTo>
                  <a:pt x="238" y="1"/>
                </a:moveTo>
                <a:cubicBezTo>
                  <a:pt x="223" y="1"/>
                  <a:pt x="207" y="3"/>
                  <a:pt x="191" y="7"/>
                </a:cubicBezTo>
                <a:cubicBezTo>
                  <a:pt x="82" y="34"/>
                  <a:pt x="0" y="146"/>
                  <a:pt x="11" y="258"/>
                </a:cubicBezTo>
                <a:cubicBezTo>
                  <a:pt x="19" y="351"/>
                  <a:pt x="87" y="414"/>
                  <a:pt x="174" y="414"/>
                </a:cubicBezTo>
                <a:cubicBezTo>
                  <a:pt x="189" y="414"/>
                  <a:pt x="205" y="412"/>
                  <a:pt x="221" y="408"/>
                </a:cubicBezTo>
                <a:cubicBezTo>
                  <a:pt x="330" y="380"/>
                  <a:pt x="412" y="269"/>
                  <a:pt x="401" y="160"/>
                </a:cubicBezTo>
                <a:cubicBezTo>
                  <a:pt x="393" y="64"/>
                  <a:pt x="325" y="1"/>
                  <a:pt x="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6"/>
          <p:cNvSpPr/>
          <p:nvPr/>
        </p:nvSpPr>
        <p:spPr>
          <a:xfrm>
            <a:off x="2418121" y="2735591"/>
            <a:ext cx="21069" cy="11881"/>
          </a:xfrm>
          <a:custGeom>
            <a:avLst/>
            <a:gdLst/>
            <a:ahLst/>
            <a:cxnLst/>
            <a:rect l="l" t="t" r="r" b="b"/>
            <a:pathLst>
              <a:path w="493" h="278" extrusionOk="0">
                <a:moveTo>
                  <a:pt x="34" y="0"/>
                </a:moveTo>
                <a:lnTo>
                  <a:pt x="34" y="0"/>
                </a:lnTo>
                <a:cubicBezTo>
                  <a:pt x="0" y="140"/>
                  <a:pt x="74" y="262"/>
                  <a:pt x="201" y="276"/>
                </a:cubicBezTo>
                <a:cubicBezTo>
                  <a:pt x="209" y="277"/>
                  <a:pt x="217" y="278"/>
                  <a:pt x="225" y="278"/>
                </a:cubicBezTo>
                <a:cubicBezTo>
                  <a:pt x="346" y="278"/>
                  <a:pt x="461" y="183"/>
                  <a:pt x="493" y="55"/>
                </a:cubicBezTo>
                <a:lnTo>
                  <a:pt x="34"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6"/>
          <p:cNvSpPr/>
          <p:nvPr/>
        </p:nvSpPr>
        <p:spPr>
          <a:xfrm>
            <a:off x="2466455" y="2625504"/>
            <a:ext cx="20257" cy="14830"/>
          </a:xfrm>
          <a:custGeom>
            <a:avLst/>
            <a:gdLst/>
            <a:ahLst/>
            <a:cxnLst/>
            <a:rect l="l" t="t" r="r" b="b"/>
            <a:pathLst>
              <a:path w="474" h="347" extrusionOk="0">
                <a:moveTo>
                  <a:pt x="241" y="0"/>
                </a:moveTo>
                <a:cubicBezTo>
                  <a:pt x="149" y="0"/>
                  <a:pt x="52" y="59"/>
                  <a:pt x="1" y="156"/>
                </a:cubicBezTo>
                <a:lnTo>
                  <a:pt x="406" y="346"/>
                </a:lnTo>
                <a:cubicBezTo>
                  <a:pt x="473" y="221"/>
                  <a:pt x="440" y="75"/>
                  <a:pt x="327" y="20"/>
                </a:cubicBezTo>
                <a:cubicBezTo>
                  <a:pt x="300" y="7"/>
                  <a:pt x="271" y="0"/>
                  <a:pt x="2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6"/>
          <p:cNvSpPr/>
          <p:nvPr/>
        </p:nvSpPr>
        <p:spPr>
          <a:xfrm>
            <a:off x="2382223" y="2644308"/>
            <a:ext cx="17907" cy="17821"/>
          </a:xfrm>
          <a:custGeom>
            <a:avLst/>
            <a:gdLst/>
            <a:ahLst/>
            <a:cxnLst/>
            <a:rect l="l" t="t" r="r" b="b"/>
            <a:pathLst>
              <a:path w="419" h="417" extrusionOk="0">
                <a:moveTo>
                  <a:pt x="228" y="0"/>
                </a:moveTo>
                <a:cubicBezTo>
                  <a:pt x="172" y="0"/>
                  <a:pt x="120" y="21"/>
                  <a:pt x="82" y="63"/>
                </a:cubicBezTo>
                <a:cubicBezTo>
                  <a:pt x="1" y="155"/>
                  <a:pt x="14" y="314"/>
                  <a:pt x="116" y="416"/>
                </a:cubicBezTo>
                <a:lnTo>
                  <a:pt x="418" y="84"/>
                </a:lnTo>
                <a:cubicBezTo>
                  <a:pt x="363" y="28"/>
                  <a:pt x="293" y="0"/>
                  <a:pt x="2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6"/>
          <p:cNvSpPr/>
          <p:nvPr/>
        </p:nvSpPr>
        <p:spPr>
          <a:xfrm>
            <a:off x="2463293" y="2653966"/>
            <a:ext cx="17479" cy="17736"/>
          </a:xfrm>
          <a:custGeom>
            <a:avLst/>
            <a:gdLst/>
            <a:ahLst/>
            <a:cxnLst/>
            <a:rect l="l" t="t" r="r" b="b"/>
            <a:pathLst>
              <a:path w="409" h="415" extrusionOk="0">
                <a:moveTo>
                  <a:pt x="237" y="1"/>
                </a:moveTo>
                <a:cubicBezTo>
                  <a:pt x="222" y="1"/>
                  <a:pt x="206" y="3"/>
                  <a:pt x="191" y="7"/>
                </a:cubicBezTo>
                <a:cubicBezTo>
                  <a:pt x="82" y="34"/>
                  <a:pt x="1" y="146"/>
                  <a:pt x="10" y="255"/>
                </a:cubicBezTo>
                <a:cubicBezTo>
                  <a:pt x="16" y="351"/>
                  <a:pt x="86" y="414"/>
                  <a:pt x="174" y="414"/>
                </a:cubicBezTo>
                <a:cubicBezTo>
                  <a:pt x="189" y="414"/>
                  <a:pt x="205" y="412"/>
                  <a:pt x="221" y="408"/>
                </a:cubicBezTo>
                <a:cubicBezTo>
                  <a:pt x="330" y="381"/>
                  <a:pt x="409" y="269"/>
                  <a:pt x="401" y="160"/>
                </a:cubicBezTo>
                <a:cubicBezTo>
                  <a:pt x="393" y="64"/>
                  <a:pt x="322" y="1"/>
                  <a:pt x="2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6"/>
          <p:cNvSpPr/>
          <p:nvPr/>
        </p:nvSpPr>
        <p:spPr>
          <a:xfrm>
            <a:off x="2442523" y="2659479"/>
            <a:ext cx="27351" cy="54532"/>
          </a:xfrm>
          <a:custGeom>
            <a:avLst/>
            <a:gdLst/>
            <a:ahLst/>
            <a:cxnLst/>
            <a:rect l="l" t="t" r="r" b="b"/>
            <a:pathLst>
              <a:path w="640" h="1276" extrusionOk="0">
                <a:moveTo>
                  <a:pt x="0" y="0"/>
                </a:moveTo>
                <a:lnTo>
                  <a:pt x="21" y="1276"/>
                </a:lnTo>
                <a:lnTo>
                  <a:pt x="639" y="956"/>
                </a:lnTo>
                <a:lnTo>
                  <a:pt x="0" y="0"/>
                </a:ln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6"/>
          <p:cNvSpPr/>
          <p:nvPr/>
        </p:nvSpPr>
        <p:spPr>
          <a:xfrm>
            <a:off x="2341795" y="2763070"/>
            <a:ext cx="73592" cy="31582"/>
          </a:xfrm>
          <a:custGeom>
            <a:avLst/>
            <a:gdLst/>
            <a:ahLst/>
            <a:cxnLst/>
            <a:rect l="l" t="t" r="r" b="b"/>
            <a:pathLst>
              <a:path w="1722" h="739" extrusionOk="0">
                <a:moveTo>
                  <a:pt x="1" y="0"/>
                </a:moveTo>
                <a:cubicBezTo>
                  <a:pt x="1" y="1"/>
                  <a:pt x="62" y="245"/>
                  <a:pt x="379" y="446"/>
                </a:cubicBezTo>
                <a:cubicBezTo>
                  <a:pt x="691" y="647"/>
                  <a:pt x="1722" y="738"/>
                  <a:pt x="1722" y="738"/>
                </a:cubicBezTo>
                <a:lnTo>
                  <a:pt x="1714" y="422"/>
                </a:lnTo>
                <a:cubicBezTo>
                  <a:pt x="1645" y="427"/>
                  <a:pt x="1566" y="430"/>
                  <a:pt x="1480" y="430"/>
                </a:cubicBezTo>
                <a:cubicBezTo>
                  <a:pt x="942" y="430"/>
                  <a:pt x="151" y="323"/>
                  <a:pt x="1" y="0"/>
                </a:cubicBezTo>
                <a:close/>
              </a:path>
            </a:pathLst>
          </a:custGeom>
          <a:solidFill>
            <a:srgbClr val="F2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6"/>
          <p:cNvSpPr/>
          <p:nvPr/>
        </p:nvSpPr>
        <p:spPr>
          <a:xfrm>
            <a:off x="2080894" y="2860123"/>
            <a:ext cx="290053" cy="440271"/>
          </a:xfrm>
          <a:custGeom>
            <a:avLst/>
            <a:gdLst/>
            <a:ahLst/>
            <a:cxnLst/>
            <a:rect l="l" t="t" r="r" b="b"/>
            <a:pathLst>
              <a:path w="6787" h="10302" extrusionOk="0">
                <a:moveTo>
                  <a:pt x="4706" y="0"/>
                </a:moveTo>
                <a:lnTo>
                  <a:pt x="4706" y="0"/>
                </a:lnTo>
                <a:cubicBezTo>
                  <a:pt x="4706" y="0"/>
                  <a:pt x="3777" y="239"/>
                  <a:pt x="3084" y="1258"/>
                </a:cubicBezTo>
                <a:cubicBezTo>
                  <a:pt x="2417" y="2234"/>
                  <a:pt x="347" y="5919"/>
                  <a:pt x="173" y="6202"/>
                </a:cubicBezTo>
                <a:cubicBezTo>
                  <a:pt x="0" y="6484"/>
                  <a:pt x="51" y="6817"/>
                  <a:pt x="361" y="7082"/>
                </a:cubicBezTo>
                <a:cubicBezTo>
                  <a:pt x="667" y="7344"/>
                  <a:pt x="3366" y="9476"/>
                  <a:pt x="3366" y="9476"/>
                </a:cubicBezTo>
                <a:cubicBezTo>
                  <a:pt x="3518" y="9578"/>
                  <a:pt x="3634" y="9721"/>
                  <a:pt x="3923" y="9952"/>
                </a:cubicBezTo>
                <a:cubicBezTo>
                  <a:pt x="4056" y="10057"/>
                  <a:pt x="4199" y="10183"/>
                  <a:pt x="4372" y="10227"/>
                </a:cubicBezTo>
                <a:cubicBezTo>
                  <a:pt x="4544" y="10275"/>
                  <a:pt x="4726" y="10302"/>
                  <a:pt x="4917" y="10302"/>
                </a:cubicBezTo>
                <a:cubicBezTo>
                  <a:pt x="4972" y="10302"/>
                  <a:pt x="5027" y="10300"/>
                  <a:pt x="5083" y="10295"/>
                </a:cubicBezTo>
                <a:cubicBezTo>
                  <a:pt x="5399" y="10268"/>
                  <a:pt x="5739" y="10162"/>
                  <a:pt x="6055" y="9962"/>
                </a:cubicBezTo>
                <a:cubicBezTo>
                  <a:pt x="6228" y="9853"/>
                  <a:pt x="6395" y="9713"/>
                  <a:pt x="6528" y="9544"/>
                </a:cubicBezTo>
                <a:cubicBezTo>
                  <a:pt x="6660" y="9377"/>
                  <a:pt x="6759" y="9176"/>
                  <a:pt x="6779" y="8990"/>
                </a:cubicBezTo>
                <a:cubicBezTo>
                  <a:pt x="6782" y="8952"/>
                  <a:pt x="6786" y="8911"/>
                  <a:pt x="6769" y="8884"/>
                </a:cubicBezTo>
                <a:cubicBezTo>
                  <a:pt x="6746" y="8833"/>
                  <a:pt x="6677" y="8826"/>
                  <a:pt x="6616" y="8823"/>
                </a:cubicBezTo>
                <a:cubicBezTo>
                  <a:pt x="6546" y="8820"/>
                  <a:pt x="6473" y="8819"/>
                  <a:pt x="6400" y="8819"/>
                </a:cubicBezTo>
                <a:cubicBezTo>
                  <a:pt x="6282" y="8819"/>
                  <a:pt x="6161" y="8821"/>
                  <a:pt x="6041" y="8821"/>
                </a:cubicBezTo>
                <a:cubicBezTo>
                  <a:pt x="5873" y="8821"/>
                  <a:pt x="5709" y="8816"/>
                  <a:pt x="5558" y="8789"/>
                </a:cubicBezTo>
                <a:cubicBezTo>
                  <a:pt x="5283" y="8738"/>
                  <a:pt x="5110" y="8660"/>
                  <a:pt x="5167" y="8619"/>
                </a:cubicBezTo>
                <a:cubicBezTo>
                  <a:pt x="5225" y="8575"/>
                  <a:pt x="5382" y="8616"/>
                  <a:pt x="5654" y="8524"/>
                </a:cubicBezTo>
                <a:cubicBezTo>
                  <a:pt x="5912" y="8436"/>
                  <a:pt x="6167" y="8194"/>
                  <a:pt x="6157" y="8051"/>
                </a:cubicBezTo>
                <a:cubicBezTo>
                  <a:pt x="6151" y="7973"/>
                  <a:pt x="6149" y="7947"/>
                  <a:pt x="6104" y="7947"/>
                </a:cubicBezTo>
                <a:cubicBezTo>
                  <a:pt x="6067" y="7947"/>
                  <a:pt x="6002" y="7965"/>
                  <a:pt x="5881" y="7987"/>
                </a:cubicBezTo>
                <a:cubicBezTo>
                  <a:pt x="5616" y="8037"/>
                  <a:pt x="5392" y="7993"/>
                  <a:pt x="5015" y="8095"/>
                </a:cubicBezTo>
                <a:cubicBezTo>
                  <a:pt x="4769" y="8160"/>
                  <a:pt x="4638" y="8175"/>
                  <a:pt x="4473" y="8175"/>
                </a:cubicBezTo>
                <a:cubicBezTo>
                  <a:pt x="4411" y="8175"/>
                  <a:pt x="4345" y="8173"/>
                  <a:pt x="4267" y="8170"/>
                </a:cubicBezTo>
                <a:cubicBezTo>
                  <a:pt x="3719" y="8147"/>
                  <a:pt x="2285" y="6290"/>
                  <a:pt x="2285" y="6290"/>
                </a:cubicBezTo>
                <a:lnTo>
                  <a:pt x="4505" y="3121"/>
                </a:lnTo>
                <a:cubicBezTo>
                  <a:pt x="4505" y="3121"/>
                  <a:pt x="5467" y="1028"/>
                  <a:pt x="4706" y="0"/>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6"/>
          <p:cNvSpPr txBox="1">
            <a:spLocks noGrp="1"/>
          </p:cNvSpPr>
          <p:nvPr>
            <p:ph type="title"/>
          </p:nvPr>
        </p:nvSpPr>
        <p:spPr>
          <a:xfrm flipH="1">
            <a:off x="323273" y="407890"/>
            <a:ext cx="3966600" cy="896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sz="3600" dirty="0"/>
              <a:t>PCA FOR FACE RECOGNITION</a:t>
            </a:r>
            <a:endParaRPr sz="3600" dirty="0"/>
          </a:p>
        </p:txBody>
      </p:sp>
      <p:sp>
        <p:nvSpPr>
          <p:cNvPr id="597" name="Google Shape;597;p26"/>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Mercury is the closest planet to the Sun and the smallest one in the Solar System—it’s only a bit larger than our Moon. The planet’s name has nothing to do with the liquid metal, since it was named after the Roman messenger god </a:t>
            </a:r>
            <a:endParaRPr dirty="0"/>
          </a:p>
        </p:txBody>
      </p:sp>
      <p:sp>
        <p:nvSpPr>
          <p:cNvPr id="598" name="Google Shape;598;p26"/>
          <p:cNvSpPr/>
          <p:nvPr/>
        </p:nvSpPr>
        <p:spPr>
          <a:xfrm rot="-1288312">
            <a:off x="3524517" y="3134498"/>
            <a:ext cx="583235" cy="286447"/>
          </a:xfrm>
          <a:custGeom>
            <a:avLst/>
            <a:gdLst/>
            <a:ahLst/>
            <a:cxnLst/>
            <a:rect l="l" t="t" r="r" b="b"/>
            <a:pathLst>
              <a:path w="109482" h="54763" extrusionOk="0">
                <a:moveTo>
                  <a:pt x="54738" y="1"/>
                </a:moveTo>
                <a:cubicBezTo>
                  <a:pt x="41976" y="1"/>
                  <a:pt x="29213" y="2674"/>
                  <a:pt x="19475" y="8019"/>
                </a:cubicBezTo>
                <a:cubicBezTo>
                  <a:pt x="1" y="18715"/>
                  <a:pt x="1" y="36051"/>
                  <a:pt x="19475" y="46743"/>
                </a:cubicBezTo>
                <a:cubicBezTo>
                  <a:pt x="29214" y="52089"/>
                  <a:pt x="41978" y="54762"/>
                  <a:pt x="54741" y="54762"/>
                </a:cubicBezTo>
                <a:cubicBezTo>
                  <a:pt x="67504" y="54762"/>
                  <a:pt x="80267" y="52089"/>
                  <a:pt x="90004" y="46743"/>
                </a:cubicBezTo>
                <a:cubicBezTo>
                  <a:pt x="109481" y="36051"/>
                  <a:pt x="109481" y="18715"/>
                  <a:pt x="90004" y="8023"/>
                </a:cubicBezTo>
                <a:cubicBezTo>
                  <a:pt x="80266" y="2675"/>
                  <a:pt x="67502" y="1"/>
                  <a:pt x="5473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6"/>
          <p:cNvSpPr/>
          <p:nvPr/>
        </p:nvSpPr>
        <p:spPr>
          <a:xfrm rot="-1288312">
            <a:off x="1180479" y="3191118"/>
            <a:ext cx="583235" cy="286447"/>
          </a:xfrm>
          <a:custGeom>
            <a:avLst/>
            <a:gdLst/>
            <a:ahLst/>
            <a:cxnLst/>
            <a:rect l="l" t="t" r="r" b="b"/>
            <a:pathLst>
              <a:path w="109482" h="54763" extrusionOk="0">
                <a:moveTo>
                  <a:pt x="54738" y="1"/>
                </a:moveTo>
                <a:cubicBezTo>
                  <a:pt x="41976" y="1"/>
                  <a:pt x="29213" y="2674"/>
                  <a:pt x="19475" y="8019"/>
                </a:cubicBezTo>
                <a:cubicBezTo>
                  <a:pt x="1" y="18715"/>
                  <a:pt x="1" y="36051"/>
                  <a:pt x="19475" y="46743"/>
                </a:cubicBezTo>
                <a:cubicBezTo>
                  <a:pt x="29214" y="52089"/>
                  <a:pt x="41978" y="54762"/>
                  <a:pt x="54741" y="54762"/>
                </a:cubicBezTo>
                <a:cubicBezTo>
                  <a:pt x="67504" y="54762"/>
                  <a:pt x="80267" y="52089"/>
                  <a:pt x="90004" y="46743"/>
                </a:cubicBezTo>
                <a:cubicBezTo>
                  <a:pt x="109481" y="36051"/>
                  <a:pt x="109481" y="18715"/>
                  <a:pt x="90004" y="8023"/>
                </a:cubicBezTo>
                <a:cubicBezTo>
                  <a:pt x="80266" y="2675"/>
                  <a:pt x="67502" y="1"/>
                  <a:pt x="5473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0" name="Google Shape;600;p26"/>
          <p:cNvGrpSpPr/>
          <p:nvPr/>
        </p:nvGrpSpPr>
        <p:grpSpPr>
          <a:xfrm>
            <a:off x="3187740" y="1084518"/>
            <a:ext cx="1358251" cy="2260932"/>
            <a:chOff x="1653252" y="1249313"/>
            <a:chExt cx="1608730" cy="2677877"/>
          </a:xfrm>
        </p:grpSpPr>
        <p:sp>
          <p:nvSpPr>
            <p:cNvPr id="601" name="Google Shape;601;p26"/>
            <p:cNvSpPr/>
            <p:nvPr/>
          </p:nvSpPr>
          <p:spPr>
            <a:xfrm>
              <a:off x="1653252" y="3010960"/>
              <a:ext cx="1287405" cy="739572"/>
            </a:xfrm>
            <a:custGeom>
              <a:avLst/>
              <a:gdLst/>
              <a:ahLst/>
              <a:cxnLst/>
              <a:rect l="l" t="t" r="r" b="b"/>
              <a:pathLst>
                <a:path w="25434" h="14611" extrusionOk="0">
                  <a:moveTo>
                    <a:pt x="22128" y="1"/>
                  </a:moveTo>
                  <a:cubicBezTo>
                    <a:pt x="21958" y="1"/>
                    <a:pt x="21789" y="37"/>
                    <a:pt x="21659" y="110"/>
                  </a:cubicBezTo>
                  <a:lnTo>
                    <a:pt x="258" y="12469"/>
                  </a:lnTo>
                  <a:cubicBezTo>
                    <a:pt x="0" y="12618"/>
                    <a:pt x="0" y="12859"/>
                    <a:pt x="258" y="13009"/>
                  </a:cubicBezTo>
                  <a:lnTo>
                    <a:pt x="2835" y="14498"/>
                  </a:lnTo>
                  <a:cubicBezTo>
                    <a:pt x="2964" y="14573"/>
                    <a:pt x="3134" y="14610"/>
                    <a:pt x="3304" y="14610"/>
                  </a:cubicBezTo>
                  <a:cubicBezTo>
                    <a:pt x="3474" y="14610"/>
                    <a:pt x="3644" y="14573"/>
                    <a:pt x="3774" y="14498"/>
                  </a:cubicBezTo>
                  <a:lnTo>
                    <a:pt x="25175" y="2139"/>
                  </a:lnTo>
                  <a:cubicBezTo>
                    <a:pt x="25433" y="1990"/>
                    <a:pt x="25433" y="1749"/>
                    <a:pt x="25175" y="1599"/>
                  </a:cubicBezTo>
                  <a:lnTo>
                    <a:pt x="22598" y="110"/>
                  </a:lnTo>
                  <a:cubicBezTo>
                    <a:pt x="22467" y="37"/>
                    <a:pt x="22297" y="1"/>
                    <a:pt x="22128" y="1"/>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6"/>
            <p:cNvSpPr/>
            <p:nvPr/>
          </p:nvSpPr>
          <p:spPr>
            <a:xfrm>
              <a:off x="2958632" y="1659063"/>
              <a:ext cx="303351" cy="394614"/>
            </a:xfrm>
            <a:custGeom>
              <a:avLst/>
              <a:gdLst/>
              <a:ahLst/>
              <a:cxnLst/>
              <a:rect l="l" t="t" r="r" b="b"/>
              <a:pathLst>
                <a:path w="5993" h="7796" extrusionOk="0">
                  <a:moveTo>
                    <a:pt x="5786" y="0"/>
                  </a:moveTo>
                  <a:cubicBezTo>
                    <a:pt x="5735" y="0"/>
                    <a:pt x="5678" y="17"/>
                    <a:pt x="5618" y="52"/>
                  </a:cubicBezTo>
                  <a:lnTo>
                    <a:pt x="1674" y="2329"/>
                  </a:lnTo>
                  <a:cubicBezTo>
                    <a:pt x="1467" y="2448"/>
                    <a:pt x="1301" y="2737"/>
                    <a:pt x="1301" y="2978"/>
                  </a:cubicBezTo>
                  <a:lnTo>
                    <a:pt x="1301" y="4597"/>
                  </a:lnTo>
                  <a:lnTo>
                    <a:pt x="151" y="5790"/>
                  </a:lnTo>
                  <a:cubicBezTo>
                    <a:pt x="1" y="5947"/>
                    <a:pt x="33" y="6056"/>
                    <a:pt x="216" y="6056"/>
                  </a:cubicBezTo>
                  <a:cubicBezTo>
                    <a:pt x="236" y="6056"/>
                    <a:pt x="257" y="6055"/>
                    <a:pt x="281" y="6052"/>
                  </a:cubicBezTo>
                  <a:lnTo>
                    <a:pt x="1301" y="5933"/>
                  </a:lnTo>
                  <a:lnTo>
                    <a:pt x="1301" y="7527"/>
                  </a:lnTo>
                  <a:cubicBezTo>
                    <a:pt x="1301" y="7697"/>
                    <a:pt x="1385" y="7796"/>
                    <a:pt x="1508" y="7796"/>
                  </a:cubicBezTo>
                  <a:cubicBezTo>
                    <a:pt x="1558" y="7796"/>
                    <a:pt x="1615" y="7780"/>
                    <a:pt x="1674" y="7745"/>
                  </a:cubicBezTo>
                  <a:lnTo>
                    <a:pt x="5618" y="5467"/>
                  </a:lnTo>
                  <a:cubicBezTo>
                    <a:pt x="5825" y="5348"/>
                    <a:pt x="5992" y="5056"/>
                    <a:pt x="5992" y="4818"/>
                  </a:cubicBezTo>
                  <a:lnTo>
                    <a:pt x="5992" y="265"/>
                  </a:lnTo>
                  <a:cubicBezTo>
                    <a:pt x="5992" y="97"/>
                    <a:pt x="5908" y="0"/>
                    <a:pt x="578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6"/>
            <p:cNvSpPr/>
            <p:nvPr/>
          </p:nvSpPr>
          <p:spPr>
            <a:xfrm>
              <a:off x="3072117" y="1756451"/>
              <a:ext cx="153523" cy="210518"/>
            </a:xfrm>
            <a:custGeom>
              <a:avLst/>
              <a:gdLst/>
              <a:ahLst/>
              <a:cxnLst/>
              <a:rect l="l" t="t" r="r" b="b"/>
              <a:pathLst>
                <a:path w="3033" h="4159" extrusionOk="0">
                  <a:moveTo>
                    <a:pt x="3032" y="1"/>
                  </a:moveTo>
                  <a:lnTo>
                    <a:pt x="1595" y="2499"/>
                  </a:lnTo>
                  <a:cubicBezTo>
                    <a:pt x="1560" y="2560"/>
                    <a:pt x="1514" y="2597"/>
                    <a:pt x="1472" y="2597"/>
                  </a:cubicBezTo>
                  <a:cubicBezTo>
                    <a:pt x="1460" y="2597"/>
                    <a:pt x="1449" y="2594"/>
                    <a:pt x="1438" y="2588"/>
                  </a:cubicBezTo>
                  <a:lnTo>
                    <a:pt x="0" y="1751"/>
                  </a:lnTo>
                  <a:lnTo>
                    <a:pt x="0" y="4020"/>
                  </a:lnTo>
                  <a:cubicBezTo>
                    <a:pt x="0" y="4106"/>
                    <a:pt x="35" y="4159"/>
                    <a:pt x="84" y="4159"/>
                  </a:cubicBezTo>
                  <a:cubicBezTo>
                    <a:pt x="98" y="4159"/>
                    <a:pt x="113" y="4154"/>
                    <a:pt x="129" y="4145"/>
                  </a:cubicBezTo>
                  <a:lnTo>
                    <a:pt x="2903" y="2540"/>
                  </a:lnTo>
                  <a:cubicBezTo>
                    <a:pt x="2975" y="2499"/>
                    <a:pt x="3032" y="2377"/>
                    <a:pt x="3032" y="2269"/>
                  </a:cubicBezTo>
                  <a:lnTo>
                    <a:pt x="303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6"/>
            <p:cNvSpPr/>
            <p:nvPr/>
          </p:nvSpPr>
          <p:spPr>
            <a:xfrm>
              <a:off x="3072117" y="1741823"/>
              <a:ext cx="153523" cy="128973"/>
            </a:xfrm>
            <a:custGeom>
              <a:avLst/>
              <a:gdLst/>
              <a:ahLst/>
              <a:cxnLst/>
              <a:rect l="l" t="t" r="r" b="b"/>
              <a:pathLst>
                <a:path w="3033" h="2548" extrusionOk="0">
                  <a:moveTo>
                    <a:pt x="3032" y="0"/>
                  </a:moveTo>
                  <a:lnTo>
                    <a:pt x="0" y="1751"/>
                  </a:lnTo>
                  <a:lnTo>
                    <a:pt x="1441" y="2540"/>
                  </a:lnTo>
                  <a:cubicBezTo>
                    <a:pt x="1451" y="2545"/>
                    <a:pt x="1461" y="2548"/>
                    <a:pt x="1471" y="2548"/>
                  </a:cubicBezTo>
                  <a:cubicBezTo>
                    <a:pt x="1511" y="2548"/>
                    <a:pt x="1557" y="2514"/>
                    <a:pt x="1595" y="2452"/>
                  </a:cubicBezTo>
                  <a:lnTo>
                    <a:pt x="303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6"/>
            <p:cNvSpPr/>
            <p:nvPr/>
          </p:nvSpPr>
          <p:spPr>
            <a:xfrm>
              <a:off x="2958632" y="2068712"/>
              <a:ext cx="303351" cy="394715"/>
            </a:xfrm>
            <a:custGeom>
              <a:avLst/>
              <a:gdLst/>
              <a:ahLst/>
              <a:cxnLst/>
              <a:rect l="l" t="t" r="r" b="b"/>
              <a:pathLst>
                <a:path w="5993" h="7798" extrusionOk="0">
                  <a:moveTo>
                    <a:pt x="5787" y="1"/>
                  </a:moveTo>
                  <a:cubicBezTo>
                    <a:pt x="5736" y="1"/>
                    <a:pt x="5679" y="18"/>
                    <a:pt x="5618" y="54"/>
                  </a:cubicBezTo>
                  <a:lnTo>
                    <a:pt x="1674" y="2328"/>
                  </a:lnTo>
                  <a:cubicBezTo>
                    <a:pt x="1467" y="2450"/>
                    <a:pt x="1301" y="2739"/>
                    <a:pt x="1301" y="2980"/>
                  </a:cubicBezTo>
                  <a:lnTo>
                    <a:pt x="1301" y="4599"/>
                  </a:lnTo>
                  <a:lnTo>
                    <a:pt x="151" y="5792"/>
                  </a:lnTo>
                  <a:cubicBezTo>
                    <a:pt x="1" y="5948"/>
                    <a:pt x="33" y="6058"/>
                    <a:pt x="216" y="6058"/>
                  </a:cubicBezTo>
                  <a:cubicBezTo>
                    <a:pt x="236" y="6058"/>
                    <a:pt x="258" y="6057"/>
                    <a:pt x="281" y="6054"/>
                  </a:cubicBezTo>
                  <a:lnTo>
                    <a:pt x="1301" y="5935"/>
                  </a:lnTo>
                  <a:lnTo>
                    <a:pt x="1301" y="7529"/>
                  </a:lnTo>
                  <a:cubicBezTo>
                    <a:pt x="1301" y="7699"/>
                    <a:pt x="1385" y="7798"/>
                    <a:pt x="1508" y="7798"/>
                  </a:cubicBezTo>
                  <a:cubicBezTo>
                    <a:pt x="1558" y="7798"/>
                    <a:pt x="1615" y="7782"/>
                    <a:pt x="1674" y="7747"/>
                  </a:cubicBezTo>
                  <a:lnTo>
                    <a:pt x="5618" y="5469"/>
                  </a:lnTo>
                  <a:cubicBezTo>
                    <a:pt x="5825" y="5350"/>
                    <a:pt x="5992" y="5058"/>
                    <a:pt x="5992" y="4820"/>
                  </a:cubicBezTo>
                  <a:lnTo>
                    <a:pt x="5992" y="267"/>
                  </a:lnTo>
                  <a:cubicBezTo>
                    <a:pt x="5992" y="99"/>
                    <a:pt x="5909" y="1"/>
                    <a:pt x="57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6"/>
            <p:cNvSpPr/>
            <p:nvPr/>
          </p:nvSpPr>
          <p:spPr>
            <a:xfrm>
              <a:off x="3059361" y="2184424"/>
              <a:ext cx="172656" cy="193156"/>
            </a:xfrm>
            <a:custGeom>
              <a:avLst/>
              <a:gdLst/>
              <a:ahLst/>
              <a:cxnLst/>
              <a:rect l="l" t="t" r="r" b="b"/>
              <a:pathLst>
                <a:path w="3411" h="3816" extrusionOk="0">
                  <a:moveTo>
                    <a:pt x="1704" y="953"/>
                  </a:moveTo>
                  <a:lnTo>
                    <a:pt x="2258" y="1466"/>
                  </a:lnTo>
                  <a:lnTo>
                    <a:pt x="1976" y="1626"/>
                  </a:lnTo>
                  <a:lnTo>
                    <a:pt x="1976" y="2500"/>
                  </a:lnTo>
                  <a:lnTo>
                    <a:pt x="1432" y="2816"/>
                  </a:lnTo>
                  <a:lnTo>
                    <a:pt x="1432" y="1942"/>
                  </a:lnTo>
                  <a:lnTo>
                    <a:pt x="1150" y="2105"/>
                  </a:lnTo>
                  <a:lnTo>
                    <a:pt x="1704" y="953"/>
                  </a:lnTo>
                  <a:close/>
                  <a:moveTo>
                    <a:pt x="2503" y="1"/>
                  </a:moveTo>
                  <a:cubicBezTo>
                    <a:pt x="2435" y="1"/>
                    <a:pt x="2362" y="21"/>
                    <a:pt x="2285" y="65"/>
                  </a:cubicBezTo>
                  <a:cubicBezTo>
                    <a:pt x="2126" y="158"/>
                    <a:pt x="1983" y="365"/>
                    <a:pt x="1897" y="603"/>
                  </a:cubicBezTo>
                  <a:cubicBezTo>
                    <a:pt x="1852" y="265"/>
                    <a:pt x="1687" y="64"/>
                    <a:pt x="1467" y="64"/>
                  </a:cubicBezTo>
                  <a:cubicBezTo>
                    <a:pt x="1391" y="64"/>
                    <a:pt x="1310" y="88"/>
                    <a:pt x="1224" y="137"/>
                  </a:cubicBezTo>
                  <a:cubicBezTo>
                    <a:pt x="813" y="375"/>
                    <a:pt x="480" y="1082"/>
                    <a:pt x="480" y="1718"/>
                  </a:cubicBezTo>
                  <a:lnTo>
                    <a:pt x="480" y="2303"/>
                  </a:lnTo>
                  <a:lnTo>
                    <a:pt x="477" y="2306"/>
                  </a:lnTo>
                  <a:cubicBezTo>
                    <a:pt x="215" y="2455"/>
                    <a:pt x="0" y="2904"/>
                    <a:pt x="0" y="3309"/>
                  </a:cubicBezTo>
                  <a:cubicBezTo>
                    <a:pt x="0" y="3622"/>
                    <a:pt x="129" y="3816"/>
                    <a:pt x="309" y="3816"/>
                  </a:cubicBezTo>
                  <a:cubicBezTo>
                    <a:pt x="361" y="3816"/>
                    <a:pt x="418" y="3799"/>
                    <a:pt x="477" y="3765"/>
                  </a:cubicBezTo>
                  <a:lnTo>
                    <a:pt x="2934" y="2347"/>
                  </a:lnTo>
                  <a:cubicBezTo>
                    <a:pt x="3196" y="2194"/>
                    <a:pt x="3411" y="1745"/>
                    <a:pt x="3411" y="1341"/>
                  </a:cubicBezTo>
                  <a:cubicBezTo>
                    <a:pt x="3411" y="1029"/>
                    <a:pt x="3281" y="834"/>
                    <a:pt x="3101" y="834"/>
                  </a:cubicBezTo>
                  <a:cubicBezTo>
                    <a:pt x="3049" y="834"/>
                    <a:pt x="2993" y="850"/>
                    <a:pt x="2934" y="885"/>
                  </a:cubicBezTo>
                  <a:lnTo>
                    <a:pt x="2907" y="898"/>
                  </a:lnTo>
                  <a:lnTo>
                    <a:pt x="2907" y="664"/>
                  </a:lnTo>
                  <a:cubicBezTo>
                    <a:pt x="2907" y="252"/>
                    <a:pt x="2739" y="1"/>
                    <a:pt x="250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6"/>
            <p:cNvSpPr/>
            <p:nvPr/>
          </p:nvSpPr>
          <p:spPr>
            <a:xfrm>
              <a:off x="2958632" y="1249313"/>
              <a:ext cx="303351" cy="394665"/>
            </a:xfrm>
            <a:custGeom>
              <a:avLst/>
              <a:gdLst/>
              <a:ahLst/>
              <a:cxnLst/>
              <a:rect l="l" t="t" r="r" b="b"/>
              <a:pathLst>
                <a:path w="5993" h="7797" extrusionOk="0">
                  <a:moveTo>
                    <a:pt x="5785" y="0"/>
                  </a:moveTo>
                  <a:cubicBezTo>
                    <a:pt x="5735" y="0"/>
                    <a:pt x="5678" y="17"/>
                    <a:pt x="5618" y="51"/>
                  </a:cubicBezTo>
                  <a:lnTo>
                    <a:pt x="1674" y="2330"/>
                  </a:lnTo>
                  <a:cubicBezTo>
                    <a:pt x="1467" y="2448"/>
                    <a:pt x="1301" y="2738"/>
                    <a:pt x="1301" y="2978"/>
                  </a:cubicBezTo>
                  <a:lnTo>
                    <a:pt x="1301" y="4597"/>
                  </a:lnTo>
                  <a:lnTo>
                    <a:pt x="151" y="5790"/>
                  </a:lnTo>
                  <a:cubicBezTo>
                    <a:pt x="1" y="5947"/>
                    <a:pt x="33" y="6056"/>
                    <a:pt x="216" y="6056"/>
                  </a:cubicBezTo>
                  <a:cubicBezTo>
                    <a:pt x="236" y="6056"/>
                    <a:pt x="257" y="6055"/>
                    <a:pt x="281" y="6052"/>
                  </a:cubicBezTo>
                  <a:lnTo>
                    <a:pt x="1301" y="5933"/>
                  </a:lnTo>
                  <a:lnTo>
                    <a:pt x="1301" y="7527"/>
                  </a:lnTo>
                  <a:cubicBezTo>
                    <a:pt x="1301" y="7698"/>
                    <a:pt x="1384" y="7796"/>
                    <a:pt x="1507" y="7796"/>
                  </a:cubicBezTo>
                  <a:cubicBezTo>
                    <a:pt x="1557" y="7796"/>
                    <a:pt x="1614" y="7780"/>
                    <a:pt x="1674" y="7745"/>
                  </a:cubicBezTo>
                  <a:lnTo>
                    <a:pt x="5618" y="5467"/>
                  </a:lnTo>
                  <a:cubicBezTo>
                    <a:pt x="5825" y="5349"/>
                    <a:pt x="5992" y="5056"/>
                    <a:pt x="5992" y="4818"/>
                  </a:cubicBezTo>
                  <a:lnTo>
                    <a:pt x="5992" y="269"/>
                  </a:lnTo>
                  <a:cubicBezTo>
                    <a:pt x="5992" y="98"/>
                    <a:pt x="5908" y="0"/>
                    <a:pt x="578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6"/>
            <p:cNvSpPr/>
            <p:nvPr/>
          </p:nvSpPr>
          <p:spPr>
            <a:xfrm>
              <a:off x="3063866" y="1343968"/>
              <a:ext cx="162128" cy="215226"/>
            </a:xfrm>
            <a:custGeom>
              <a:avLst/>
              <a:gdLst/>
              <a:ahLst/>
              <a:cxnLst/>
              <a:rect l="l" t="t" r="r" b="b"/>
              <a:pathLst>
                <a:path w="3203" h="4252" extrusionOk="0">
                  <a:moveTo>
                    <a:pt x="1915" y="1214"/>
                  </a:moveTo>
                  <a:cubicBezTo>
                    <a:pt x="1923" y="1214"/>
                    <a:pt x="1930" y="1214"/>
                    <a:pt x="1938" y="1214"/>
                  </a:cubicBezTo>
                  <a:lnTo>
                    <a:pt x="1965" y="1214"/>
                  </a:lnTo>
                  <a:cubicBezTo>
                    <a:pt x="1968" y="1218"/>
                    <a:pt x="1975" y="1218"/>
                    <a:pt x="1979" y="1218"/>
                  </a:cubicBezTo>
                  <a:cubicBezTo>
                    <a:pt x="2098" y="1235"/>
                    <a:pt x="2196" y="1306"/>
                    <a:pt x="2254" y="1435"/>
                  </a:cubicBezTo>
                  <a:cubicBezTo>
                    <a:pt x="2404" y="1765"/>
                    <a:pt x="2233" y="2343"/>
                    <a:pt x="1873" y="2724"/>
                  </a:cubicBezTo>
                  <a:cubicBezTo>
                    <a:pt x="1720" y="2883"/>
                    <a:pt x="1560" y="2982"/>
                    <a:pt x="1414" y="3019"/>
                  </a:cubicBezTo>
                  <a:cubicBezTo>
                    <a:pt x="1408" y="3023"/>
                    <a:pt x="1400" y="3023"/>
                    <a:pt x="1394" y="3026"/>
                  </a:cubicBezTo>
                  <a:cubicBezTo>
                    <a:pt x="1390" y="3026"/>
                    <a:pt x="1387" y="3026"/>
                    <a:pt x="1380" y="3030"/>
                  </a:cubicBezTo>
                  <a:cubicBezTo>
                    <a:pt x="1370" y="3030"/>
                    <a:pt x="1359" y="3033"/>
                    <a:pt x="1350" y="3033"/>
                  </a:cubicBezTo>
                  <a:cubicBezTo>
                    <a:pt x="1339" y="3036"/>
                    <a:pt x="1326" y="3036"/>
                    <a:pt x="1312" y="3036"/>
                  </a:cubicBezTo>
                  <a:lnTo>
                    <a:pt x="1292" y="3036"/>
                  </a:lnTo>
                  <a:cubicBezTo>
                    <a:pt x="1290" y="3038"/>
                    <a:pt x="1288" y="3039"/>
                    <a:pt x="1287" y="3039"/>
                  </a:cubicBezTo>
                  <a:cubicBezTo>
                    <a:pt x="1285" y="3039"/>
                    <a:pt x="1284" y="3038"/>
                    <a:pt x="1282" y="3036"/>
                  </a:cubicBezTo>
                  <a:cubicBezTo>
                    <a:pt x="1135" y="3036"/>
                    <a:pt x="1017" y="2961"/>
                    <a:pt x="948" y="2815"/>
                  </a:cubicBezTo>
                  <a:cubicBezTo>
                    <a:pt x="924" y="2761"/>
                    <a:pt x="907" y="2696"/>
                    <a:pt x="901" y="2632"/>
                  </a:cubicBezTo>
                  <a:cubicBezTo>
                    <a:pt x="898" y="2597"/>
                    <a:pt x="894" y="2564"/>
                    <a:pt x="894" y="2530"/>
                  </a:cubicBezTo>
                  <a:cubicBezTo>
                    <a:pt x="898" y="2210"/>
                    <a:pt x="1061" y="1812"/>
                    <a:pt x="1332" y="1527"/>
                  </a:cubicBezTo>
                  <a:cubicBezTo>
                    <a:pt x="1417" y="1435"/>
                    <a:pt x="1510" y="1364"/>
                    <a:pt x="1598" y="1312"/>
                  </a:cubicBezTo>
                  <a:cubicBezTo>
                    <a:pt x="1629" y="1292"/>
                    <a:pt x="1659" y="1279"/>
                    <a:pt x="1686" y="1265"/>
                  </a:cubicBezTo>
                  <a:cubicBezTo>
                    <a:pt x="1766" y="1231"/>
                    <a:pt x="1843" y="1214"/>
                    <a:pt x="1915" y="1214"/>
                  </a:cubicBezTo>
                  <a:close/>
                  <a:moveTo>
                    <a:pt x="2404" y="0"/>
                  </a:moveTo>
                  <a:lnTo>
                    <a:pt x="2053" y="35"/>
                  </a:lnTo>
                  <a:cubicBezTo>
                    <a:pt x="2020" y="38"/>
                    <a:pt x="1985" y="61"/>
                    <a:pt x="1975" y="88"/>
                  </a:cubicBezTo>
                  <a:lnTo>
                    <a:pt x="1785" y="602"/>
                  </a:lnTo>
                  <a:cubicBezTo>
                    <a:pt x="1775" y="626"/>
                    <a:pt x="1740" y="660"/>
                    <a:pt x="1706" y="673"/>
                  </a:cubicBezTo>
                  <a:cubicBezTo>
                    <a:pt x="1635" y="711"/>
                    <a:pt x="1563" y="752"/>
                    <a:pt x="1489" y="802"/>
                  </a:cubicBezTo>
                  <a:cubicBezTo>
                    <a:pt x="1475" y="811"/>
                    <a:pt x="1459" y="816"/>
                    <a:pt x="1445" y="816"/>
                  </a:cubicBezTo>
                  <a:cubicBezTo>
                    <a:pt x="1432" y="816"/>
                    <a:pt x="1421" y="812"/>
                    <a:pt x="1414" y="802"/>
                  </a:cubicBezTo>
                  <a:lnTo>
                    <a:pt x="1234" y="527"/>
                  </a:lnTo>
                  <a:cubicBezTo>
                    <a:pt x="1228" y="520"/>
                    <a:pt x="1220" y="517"/>
                    <a:pt x="1211" y="517"/>
                  </a:cubicBezTo>
                  <a:cubicBezTo>
                    <a:pt x="1198" y="517"/>
                    <a:pt x="1183" y="523"/>
                    <a:pt x="1169" y="537"/>
                  </a:cubicBezTo>
                  <a:lnTo>
                    <a:pt x="782" y="945"/>
                  </a:lnTo>
                  <a:cubicBezTo>
                    <a:pt x="758" y="970"/>
                    <a:pt x="744" y="1006"/>
                    <a:pt x="752" y="1031"/>
                  </a:cubicBezTo>
                  <a:lnTo>
                    <a:pt x="860" y="1394"/>
                  </a:lnTo>
                  <a:cubicBezTo>
                    <a:pt x="867" y="1418"/>
                    <a:pt x="857" y="1455"/>
                    <a:pt x="840" y="1483"/>
                  </a:cubicBezTo>
                  <a:cubicBezTo>
                    <a:pt x="775" y="1582"/>
                    <a:pt x="714" y="1687"/>
                    <a:pt x="663" y="1792"/>
                  </a:cubicBezTo>
                  <a:cubicBezTo>
                    <a:pt x="650" y="1816"/>
                    <a:pt x="612" y="1847"/>
                    <a:pt x="578" y="1853"/>
                  </a:cubicBezTo>
                  <a:lnTo>
                    <a:pt x="248" y="1932"/>
                  </a:lnTo>
                  <a:cubicBezTo>
                    <a:pt x="214" y="1941"/>
                    <a:pt x="180" y="1969"/>
                    <a:pt x="173" y="1996"/>
                  </a:cubicBezTo>
                  <a:lnTo>
                    <a:pt x="7" y="2557"/>
                  </a:lnTo>
                  <a:cubicBezTo>
                    <a:pt x="0" y="2581"/>
                    <a:pt x="17" y="2605"/>
                    <a:pt x="47" y="2605"/>
                  </a:cubicBezTo>
                  <a:lnTo>
                    <a:pt x="350" y="2622"/>
                  </a:lnTo>
                  <a:cubicBezTo>
                    <a:pt x="380" y="2625"/>
                    <a:pt x="405" y="2646"/>
                    <a:pt x="401" y="2672"/>
                  </a:cubicBezTo>
                  <a:cubicBezTo>
                    <a:pt x="391" y="2774"/>
                    <a:pt x="391" y="2870"/>
                    <a:pt x="401" y="2965"/>
                  </a:cubicBezTo>
                  <a:cubicBezTo>
                    <a:pt x="405" y="2989"/>
                    <a:pt x="388" y="3026"/>
                    <a:pt x="367" y="3054"/>
                  </a:cubicBezTo>
                  <a:lnTo>
                    <a:pt x="30" y="3462"/>
                  </a:lnTo>
                  <a:cubicBezTo>
                    <a:pt x="10" y="3485"/>
                    <a:pt x="0" y="3523"/>
                    <a:pt x="10" y="3546"/>
                  </a:cubicBezTo>
                  <a:lnTo>
                    <a:pt x="170" y="3900"/>
                  </a:lnTo>
                  <a:cubicBezTo>
                    <a:pt x="173" y="3903"/>
                    <a:pt x="176" y="3907"/>
                    <a:pt x="180" y="3910"/>
                  </a:cubicBezTo>
                  <a:cubicBezTo>
                    <a:pt x="184" y="3914"/>
                    <a:pt x="190" y="3914"/>
                    <a:pt x="193" y="3914"/>
                  </a:cubicBezTo>
                  <a:cubicBezTo>
                    <a:pt x="207" y="3914"/>
                    <a:pt x="221" y="3907"/>
                    <a:pt x="234" y="3896"/>
                  </a:cubicBezTo>
                  <a:lnTo>
                    <a:pt x="595" y="3567"/>
                  </a:lnTo>
                  <a:cubicBezTo>
                    <a:pt x="610" y="3552"/>
                    <a:pt x="629" y="3544"/>
                    <a:pt x="646" y="3544"/>
                  </a:cubicBezTo>
                  <a:cubicBezTo>
                    <a:pt x="656" y="3544"/>
                    <a:pt x="666" y="3547"/>
                    <a:pt x="673" y="3553"/>
                  </a:cubicBezTo>
                  <a:cubicBezTo>
                    <a:pt x="717" y="3590"/>
                    <a:pt x="772" y="3621"/>
                    <a:pt x="826" y="3642"/>
                  </a:cubicBezTo>
                  <a:cubicBezTo>
                    <a:pt x="849" y="3652"/>
                    <a:pt x="867" y="3679"/>
                    <a:pt x="863" y="3706"/>
                  </a:cubicBezTo>
                  <a:lnTo>
                    <a:pt x="752" y="4209"/>
                  </a:lnTo>
                  <a:cubicBezTo>
                    <a:pt x="747" y="4223"/>
                    <a:pt x="755" y="4237"/>
                    <a:pt x="765" y="4243"/>
                  </a:cubicBezTo>
                  <a:lnTo>
                    <a:pt x="768" y="4243"/>
                  </a:lnTo>
                  <a:cubicBezTo>
                    <a:pt x="773" y="4248"/>
                    <a:pt x="780" y="4251"/>
                    <a:pt x="788" y="4251"/>
                  </a:cubicBezTo>
                  <a:cubicBezTo>
                    <a:pt x="791" y="4251"/>
                    <a:pt x="795" y="4251"/>
                    <a:pt x="799" y="4250"/>
                  </a:cubicBezTo>
                  <a:lnTo>
                    <a:pt x="1152" y="4216"/>
                  </a:lnTo>
                  <a:cubicBezTo>
                    <a:pt x="1183" y="4213"/>
                    <a:pt x="1221" y="4189"/>
                    <a:pt x="1227" y="4162"/>
                  </a:cubicBezTo>
                  <a:lnTo>
                    <a:pt x="1421" y="3652"/>
                  </a:lnTo>
                  <a:cubicBezTo>
                    <a:pt x="1431" y="3625"/>
                    <a:pt x="1465" y="3590"/>
                    <a:pt x="1496" y="3577"/>
                  </a:cubicBezTo>
                  <a:cubicBezTo>
                    <a:pt x="1533" y="3560"/>
                    <a:pt x="1571" y="3540"/>
                    <a:pt x="1608" y="3515"/>
                  </a:cubicBezTo>
                  <a:cubicBezTo>
                    <a:pt x="1645" y="3495"/>
                    <a:pt x="1679" y="3475"/>
                    <a:pt x="1714" y="3451"/>
                  </a:cubicBezTo>
                  <a:cubicBezTo>
                    <a:pt x="1730" y="3440"/>
                    <a:pt x="1747" y="3434"/>
                    <a:pt x="1762" y="3434"/>
                  </a:cubicBezTo>
                  <a:cubicBezTo>
                    <a:pt x="1775" y="3434"/>
                    <a:pt x="1785" y="3438"/>
                    <a:pt x="1792" y="3448"/>
                  </a:cubicBezTo>
                  <a:lnTo>
                    <a:pt x="1971" y="3723"/>
                  </a:lnTo>
                  <a:cubicBezTo>
                    <a:pt x="1971" y="3727"/>
                    <a:pt x="1975" y="3730"/>
                    <a:pt x="1979" y="3730"/>
                  </a:cubicBezTo>
                  <a:cubicBezTo>
                    <a:pt x="1983" y="3733"/>
                    <a:pt x="1988" y="3734"/>
                    <a:pt x="1994" y="3734"/>
                  </a:cubicBezTo>
                  <a:cubicBezTo>
                    <a:pt x="2006" y="3734"/>
                    <a:pt x="2023" y="3727"/>
                    <a:pt x="2037" y="3713"/>
                  </a:cubicBezTo>
                  <a:lnTo>
                    <a:pt x="2420" y="3305"/>
                  </a:lnTo>
                  <a:cubicBezTo>
                    <a:pt x="2445" y="3281"/>
                    <a:pt x="2458" y="3244"/>
                    <a:pt x="2451" y="3220"/>
                  </a:cubicBezTo>
                  <a:lnTo>
                    <a:pt x="2343" y="2856"/>
                  </a:lnTo>
                  <a:cubicBezTo>
                    <a:pt x="2339" y="2836"/>
                    <a:pt x="2346" y="2795"/>
                    <a:pt x="2363" y="2768"/>
                  </a:cubicBezTo>
                  <a:cubicBezTo>
                    <a:pt x="2431" y="2669"/>
                    <a:pt x="2489" y="2564"/>
                    <a:pt x="2543" y="2462"/>
                  </a:cubicBezTo>
                  <a:cubicBezTo>
                    <a:pt x="2553" y="2434"/>
                    <a:pt x="2591" y="2407"/>
                    <a:pt x="2624" y="2398"/>
                  </a:cubicBezTo>
                  <a:lnTo>
                    <a:pt x="2958" y="2319"/>
                  </a:lnTo>
                  <a:cubicBezTo>
                    <a:pt x="2988" y="2309"/>
                    <a:pt x="3022" y="2282"/>
                    <a:pt x="3032" y="2255"/>
                  </a:cubicBezTo>
                  <a:lnTo>
                    <a:pt x="3199" y="1697"/>
                  </a:lnTo>
                  <a:cubicBezTo>
                    <a:pt x="3203" y="1676"/>
                    <a:pt x="3195" y="1659"/>
                    <a:pt x="3179" y="1653"/>
                  </a:cubicBezTo>
                  <a:lnTo>
                    <a:pt x="3179" y="1649"/>
                  </a:lnTo>
                  <a:cubicBezTo>
                    <a:pt x="3172" y="1646"/>
                    <a:pt x="3165" y="1646"/>
                    <a:pt x="3154" y="1646"/>
                  </a:cubicBezTo>
                  <a:lnTo>
                    <a:pt x="2856" y="1629"/>
                  </a:lnTo>
                  <a:cubicBezTo>
                    <a:pt x="2825" y="1626"/>
                    <a:pt x="2801" y="1605"/>
                    <a:pt x="2804" y="1577"/>
                  </a:cubicBezTo>
                  <a:cubicBezTo>
                    <a:pt x="2808" y="1530"/>
                    <a:pt x="2812" y="1483"/>
                    <a:pt x="2812" y="1439"/>
                  </a:cubicBezTo>
                  <a:cubicBezTo>
                    <a:pt x="2812" y="1387"/>
                    <a:pt x="2808" y="1337"/>
                    <a:pt x="2804" y="1289"/>
                  </a:cubicBezTo>
                  <a:cubicBezTo>
                    <a:pt x="2801" y="1265"/>
                    <a:pt x="2815" y="1224"/>
                    <a:pt x="2835" y="1197"/>
                  </a:cubicBezTo>
                  <a:lnTo>
                    <a:pt x="3175" y="789"/>
                  </a:lnTo>
                  <a:cubicBezTo>
                    <a:pt x="3195" y="766"/>
                    <a:pt x="3203" y="728"/>
                    <a:pt x="3195" y="708"/>
                  </a:cubicBezTo>
                  <a:lnTo>
                    <a:pt x="3036" y="354"/>
                  </a:lnTo>
                  <a:cubicBezTo>
                    <a:pt x="3032" y="347"/>
                    <a:pt x="3029" y="344"/>
                    <a:pt x="3026" y="340"/>
                  </a:cubicBezTo>
                  <a:lnTo>
                    <a:pt x="3022" y="340"/>
                  </a:lnTo>
                  <a:cubicBezTo>
                    <a:pt x="3019" y="339"/>
                    <a:pt x="3015" y="338"/>
                    <a:pt x="3010" y="338"/>
                  </a:cubicBezTo>
                  <a:cubicBezTo>
                    <a:pt x="2998" y="338"/>
                    <a:pt x="2984" y="345"/>
                    <a:pt x="2971" y="358"/>
                  </a:cubicBezTo>
                  <a:lnTo>
                    <a:pt x="2611" y="684"/>
                  </a:lnTo>
                  <a:cubicBezTo>
                    <a:pt x="2596" y="699"/>
                    <a:pt x="2577" y="707"/>
                    <a:pt x="2559" y="707"/>
                  </a:cubicBezTo>
                  <a:cubicBezTo>
                    <a:pt x="2549" y="707"/>
                    <a:pt x="2539" y="704"/>
                    <a:pt x="2533" y="697"/>
                  </a:cubicBezTo>
                  <a:cubicBezTo>
                    <a:pt x="2485" y="660"/>
                    <a:pt x="2434" y="629"/>
                    <a:pt x="2379" y="609"/>
                  </a:cubicBezTo>
                  <a:cubicBezTo>
                    <a:pt x="2352" y="598"/>
                    <a:pt x="2335" y="571"/>
                    <a:pt x="2343" y="544"/>
                  </a:cubicBezTo>
                  <a:lnTo>
                    <a:pt x="2454" y="41"/>
                  </a:lnTo>
                  <a:cubicBezTo>
                    <a:pt x="2458" y="27"/>
                    <a:pt x="2451" y="14"/>
                    <a:pt x="2437" y="7"/>
                  </a:cubicBezTo>
                  <a:cubicBezTo>
                    <a:pt x="2431" y="0"/>
                    <a:pt x="2417" y="0"/>
                    <a:pt x="24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6"/>
            <p:cNvSpPr/>
            <p:nvPr/>
          </p:nvSpPr>
          <p:spPr>
            <a:xfrm>
              <a:off x="1701238" y="1311775"/>
              <a:ext cx="1187790" cy="2384034"/>
            </a:xfrm>
            <a:custGeom>
              <a:avLst/>
              <a:gdLst/>
              <a:ahLst/>
              <a:cxnLst/>
              <a:rect l="l" t="t" r="r" b="b"/>
              <a:pathLst>
                <a:path w="23466" h="47099" extrusionOk="0">
                  <a:moveTo>
                    <a:pt x="21266" y="0"/>
                  </a:moveTo>
                  <a:cubicBezTo>
                    <a:pt x="21096" y="0"/>
                    <a:pt x="20926" y="38"/>
                    <a:pt x="20797" y="112"/>
                  </a:cubicBezTo>
                  <a:lnTo>
                    <a:pt x="469" y="11849"/>
                  </a:lnTo>
                  <a:cubicBezTo>
                    <a:pt x="211" y="11998"/>
                    <a:pt x="0" y="12362"/>
                    <a:pt x="0" y="12658"/>
                  </a:cubicBezTo>
                  <a:lnTo>
                    <a:pt x="0" y="45446"/>
                  </a:lnTo>
                  <a:cubicBezTo>
                    <a:pt x="0" y="45741"/>
                    <a:pt x="211" y="46105"/>
                    <a:pt x="469" y="46255"/>
                  </a:cubicBezTo>
                  <a:lnTo>
                    <a:pt x="1731" y="46986"/>
                  </a:lnTo>
                  <a:cubicBezTo>
                    <a:pt x="1862" y="47061"/>
                    <a:pt x="2032" y="47098"/>
                    <a:pt x="2201" y="47098"/>
                  </a:cubicBezTo>
                  <a:cubicBezTo>
                    <a:pt x="2371" y="47098"/>
                    <a:pt x="2540" y="47061"/>
                    <a:pt x="2669" y="46986"/>
                  </a:cubicBezTo>
                  <a:lnTo>
                    <a:pt x="22996" y="35250"/>
                  </a:lnTo>
                  <a:cubicBezTo>
                    <a:pt x="23255" y="35101"/>
                    <a:pt x="23465" y="34737"/>
                    <a:pt x="23465" y="34437"/>
                  </a:cubicBezTo>
                  <a:lnTo>
                    <a:pt x="23465" y="1653"/>
                  </a:lnTo>
                  <a:cubicBezTo>
                    <a:pt x="23465" y="1353"/>
                    <a:pt x="23255" y="990"/>
                    <a:pt x="22996" y="840"/>
                  </a:cubicBezTo>
                  <a:lnTo>
                    <a:pt x="21735" y="112"/>
                  </a:lnTo>
                  <a:cubicBezTo>
                    <a:pt x="21606" y="38"/>
                    <a:pt x="21436" y="0"/>
                    <a:pt x="212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6"/>
            <p:cNvSpPr/>
            <p:nvPr/>
          </p:nvSpPr>
          <p:spPr>
            <a:xfrm>
              <a:off x="1704629" y="1935942"/>
              <a:ext cx="456" cy="759"/>
            </a:xfrm>
            <a:custGeom>
              <a:avLst/>
              <a:gdLst/>
              <a:ahLst/>
              <a:cxnLst/>
              <a:rect l="l" t="t" r="r" b="b"/>
              <a:pathLst>
                <a:path w="9" h="15" extrusionOk="0">
                  <a:moveTo>
                    <a:pt x="1" y="14"/>
                  </a:moveTo>
                  <a:cubicBezTo>
                    <a:pt x="1" y="11"/>
                    <a:pt x="5" y="8"/>
                    <a:pt x="8" y="0"/>
                  </a:cubicBezTo>
                  <a:cubicBezTo>
                    <a:pt x="5" y="8"/>
                    <a:pt x="1" y="11"/>
                    <a:pt x="1" y="14"/>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6"/>
            <p:cNvSpPr/>
            <p:nvPr/>
          </p:nvSpPr>
          <p:spPr>
            <a:xfrm>
              <a:off x="1702402" y="1936650"/>
              <a:ext cx="2278" cy="7238"/>
            </a:xfrm>
            <a:custGeom>
              <a:avLst/>
              <a:gdLst/>
              <a:ahLst/>
              <a:cxnLst/>
              <a:rect l="l" t="t" r="r" b="b"/>
              <a:pathLst>
                <a:path w="45" h="143" extrusionOk="0">
                  <a:moveTo>
                    <a:pt x="1" y="143"/>
                  </a:moveTo>
                  <a:cubicBezTo>
                    <a:pt x="11" y="96"/>
                    <a:pt x="24" y="48"/>
                    <a:pt x="45" y="0"/>
                  </a:cubicBezTo>
                  <a:cubicBezTo>
                    <a:pt x="24" y="48"/>
                    <a:pt x="11" y="96"/>
                    <a:pt x="1" y="143"/>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6"/>
            <p:cNvSpPr/>
            <p:nvPr/>
          </p:nvSpPr>
          <p:spPr>
            <a:xfrm>
              <a:off x="1705034" y="1311775"/>
              <a:ext cx="1183994" cy="681716"/>
            </a:xfrm>
            <a:custGeom>
              <a:avLst/>
              <a:gdLst/>
              <a:ahLst/>
              <a:cxnLst/>
              <a:rect l="l" t="t" r="r" b="b"/>
              <a:pathLst>
                <a:path w="23391" h="13468" extrusionOk="0">
                  <a:moveTo>
                    <a:pt x="65" y="12196"/>
                  </a:moveTo>
                  <a:cubicBezTo>
                    <a:pt x="41" y="12240"/>
                    <a:pt x="17" y="12287"/>
                    <a:pt x="0" y="12331"/>
                  </a:cubicBezTo>
                  <a:cubicBezTo>
                    <a:pt x="19" y="12285"/>
                    <a:pt x="41" y="12240"/>
                    <a:pt x="66" y="12197"/>
                  </a:cubicBezTo>
                  <a:lnTo>
                    <a:pt x="66" y="12197"/>
                  </a:lnTo>
                  <a:lnTo>
                    <a:pt x="65" y="12196"/>
                  </a:lnTo>
                  <a:close/>
                  <a:moveTo>
                    <a:pt x="21191" y="0"/>
                  </a:moveTo>
                  <a:cubicBezTo>
                    <a:pt x="21021" y="0"/>
                    <a:pt x="20851" y="38"/>
                    <a:pt x="20722" y="112"/>
                  </a:cubicBezTo>
                  <a:lnTo>
                    <a:pt x="394" y="11846"/>
                  </a:lnTo>
                  <a:cubicBezTo>
                    <a:pt x="266" y="11921"/>
                    <a:pt x="150" y="12050"/>
                    <a:pt x="66" y="12197"/>
                  </a:cubicBezTo>
                  <a:lnTo>
                    <a:pt x="66" y="12197"/>
                  </a:lnTo>
                  <a:lnTo>
                    <a:pt x="2264" y="13467"/>
                  </a:lnTo>
                  <a:cubicBezTo>
                    <a:pt x="2349" y="13321"/>
                    <a:pt x="2465" y="13192"/>
                    <a:pt x="2594" y="13117"/>
                  </a:cubicBezTo>
                  <a:lnTo>
                    <a:pt x="22921" y="1381"/>
                  </a:lnTo>
                  <a:cubicBezTo>
                    <a:pt x="22996" y="1338"/>
                    <a:pt x="23067" y="1317"/>
                    <a:pt x="23130" y="1317"/>
                  </a:cubicBezTo>
                  <a:cubicBezTo>
                    <a:pt x="23284" y="1317"/>
                    <a:pt x="23390" y="1440"/>
                    <a:pt x="23390" y="1652"/>
                  </a:cubicBezTo>
                  <a:lnTo>
                    <a:pt x="23390" y="1652"/>
                  </a:lnTo>
                  <a:cubicBezTo>
                    <a:pt x="23390" y="1353"/>
                    <a:pt x="23180" y="989"/>
                    <a:pt x="22921" y="840"/>
                  </a:cubicBezTo>
                  <a:lnTo>
                    <a:pt x="21660" y="112"/>
                  </a:lnTo>
                  <a:cubicBezTo>
                    <a:pt x="21531" y="38"/>
                    <a:pt x="21361" y="0"/>
                    <a:pt x="211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6"/>
            <p:cNvSpPr/>
            <p:nvPr/>
          </p:nvSpPr>
          <p:spPr>
            <a:xfrm>
              <a:off x="1886904" y="1559093"/>
              <a:ext cx="909040" cy="1664556"/>
            </a:xfrm>
            <a:custGeom>
              <a:avLst/>
              <a:gdLst/>
              <a:ahLst/>
              <a:cxnLst/>
              <a:rect l="l" t="t" r="r" b="b"/>
              <a:pathLst>
                <a:path w="17959" h="32885" extrusionOk="0">
                  <a:moveTo>
                    <a:pt x="17742" y="1"/>
                  </a:moveTo>
                  <a:cubicBezTo>
                    <a:pt x="17689" y="1"/>
                    <a:pt x="17630" y="18"/>
                    <a:pt x="17567" y="54"/>
                  </a:cubicBezTo>
                  <a:lnTo>
                    <a:pt x="392" y="9972"/>
                  </a:lnTo>
                  <a:cubicBezTo>
                    <a:pt x="174" y="10097"/>
                    <a:pt x="1" y="10400"/>
                    <a:pt x="1" y="10648"/>
                  </a:cubicBezTo>
                  <a:lnTo>
                    <a:pt x="1" y="32604"/>
                  </a:lnTo>
                  <a:cubicBezTo>
                    <a:pt x="1" y="32783"/>
                    <a:pt x="88" y="32884"/>
                    <a:pt x="217" y="32884"/>
                  </a:cubicBezTo>
                  <a:cubicBezTo>
                    <a:pt x="269" y="32884"/>
                    <a:pt x="328" y="32868"/>
                    <a:pt x="392" y="32832"/>
                  </a:cubicBezTo>
                  <a:lnTo>
                    <a:pt x="17567" y="22915"/>
                  </a:lnTo>
                  <a:cubicBezTo>
                    <a:pt x="17782" y="22789"/>
                    <a:pt x="17958" y="22487"/>
                    <a:pt x="17958" y="22234"/>
                  </a:cubicBezTo>
                  <a:lnTo>
                    <a:pt x="17958" y="279"/>
                  </a:lnTo>
                  <a:cubicBezTo>
                    <a:pt x="17958" y="103"/>
                    <a:pt x="17870" y="1"/>
                    <a:pt x="17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6"/>
            <p:cNvSpPr/>
            <p:nvPr/>
          </p:nvSpPr>
          <p:spPr>
            <a:xfrm>
              <a:off x="1701238" y="1929058"/>
              <a:ext cx="129631" cy="1766652"/>
            </a:xfrm>
            <a:custGeom>
              <a:avLst/>
              <a:gdLst/>
              <a:ahLst/>
              <a:cxnLst/>
              <a:rect l="l" t="t" r="r" b="b"/>
              <a:pathLst>
                <a:path w="2561" h="34902" extrusionOk="0">
                  <a:moveTo>
                    <a:pt x="140" y="1"/>
                  </a:moveTo>
                  <a:cubicBezTo>
                    <a:pt x="88" y="92"/>
                    <a:pt x="44" y="194"/>
                    <a:pt x="24" y="293"/>
                  </a:cubicBezTo>
                  <a:cubicBezTo>
                    <a:pt x="7" y="351"/>
                    <a:pt x="0" y="409"/>
                    <a:pt x="0" y="463"/>
                  </a:cubicBezTo>
                  <a:lnTo>
                    <a:pt x="3" y="33248"/>
                  </a:lnTo>
                  <a:cubicBezTo>
                    <a:pt x="3" y="33550"/>
                    <a:pt x="211" y="33910"/>
                    <a:pt x="469" y="34060"/>
                  </a:cubicBezTo>
                  <a:lnTo>
                    <a:pt x="1731" y="34791"/>
                  </a:lnTo>
                  <a:cubicBezTo>
                    <a:pt x="1765" y="34808"/>
                    <a:pt x="1798" y="34825"/>
                    <a:pt x="1836" y="34839"/>
                  </a:cubicBezTo>
                  <a:cubicBezTo>
                    <a:pt x="1853" y="34845"/>
                    <a:pt x="1874" y="34852"/>
                    <a:pt x="1894" y="34859"/>
                  </a:cubicBezTo>
                  <a:cubicBezTo>
                    <a:pt x="1931" y="34869"/>
                    <a:pt x="1972" y="34880"/>
                    <a:pt x="2013" y="34886"/>
                  </a:cubicBezTo>
                  <a:cubicBezTo>
                    <a:pt x="2074" y="34896"/>
                    <a:pt x="2138" y="34901"/>
                    <a:pt x="2202" y="34901"/>
                  </a:cubicBezTo>
                  <a:cubicBezTo>
                    <a:pt x="2265" y="34901"/>
                    <a:pt x="2329" y="34896"/>
                    <a:pt x="2390" y="34886"/>
                  </a:cubicBezTo>
                  <a:cubicBezTo>
                    <a:pt x="2421" y="34880"/>
                    <a:pt x="2451" y="34872"/>
                    <a:pt x="2482" y="34866"/>
                  </a:cubicBezTo>
                  <a:cubicBezTo>
                    <a:pt x="2509" y="34859"/>
                    <a:pt x="2536" y="34849"/>
                    <a:pt x="2561" y="34839"/>
                  </a:cubicBezTo>
                  <a:lnTo>
                    <a:pt x="2561" y="34839"/>
                  </a:lnTo>
                  <a:cubicBezTo>
                    <a:pt x="2524" y="34850"/>
                    <a:pt x="2490" y="34856"/>
                    <a:pt x="2457" y="34856"/>
                  </a:cubicBezTo>
                  <a:cubicBezTo>
                    <a:pt x="2304" y="34856"/>
                    <a:pt x="2200" y="34733"/>
                    <a:pt x="2200" y="34519"/>
                  </a:cubicBezTo>
                  <a:lnTo>
                    <a:pt x="2200" y="1735"/>
                  </a:lnTo>
                  <a:cubicBezTo>
                    <a:pt x="2200" y="1585"/>
                    <a:pt x="2255" y="1418"/>
                    <a:pt x="2339" y="1272"/>
                  </a:cubicBezTo>
                  <a:lnTo>
                    <a:pt x="1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6"/>
            <p:cNvSpPr/>
            <p:nvPr/>
          </p:nvSpPr>
          <p:spPr>
            <a:xfrm>
              <a:off x="2026153" y="3270882"/>
              <a:ext cx="106550" cy="150283"/>
            </a:xfrm>
            <a:custGeom>
              <a:avLst/>
              <a:gdLst/>
              <a:ahLst/>
              <a:cxnLst/>
              <a:rect l="l" t="t" r="r" b="b"/>
              <a:pathLst>
                <a:path w="2105" h="2969" extrusionOk="0">
                  <a:moveTo>
                    <a:pt x="1098" y="1"/>
                  </a:moveTo>
                  <a:cubicBezTo>
                    <a:pt x="1051" y="1"/>
                    <a:pt x="990" y="58"/>
                    <a:pt x="962" y="143"/>
                  </a:cubicBezTo>
                  <a:lnTo>
                    <a:pt x="727" y="921"/>
                  </a:lnTo>
                  <a:cubicBezTo>
                    <a:pt x="711" y="969"/>
                    <a:pt x="683" y="1016"/>
                    <a:pt x="650" y="1040"/>
                  </a:cubicBezTo>
                  <a:lnTo>
                    <a:pt x="119" y="1451"/>
                  </a:lnTo>
                  <a:cubicBezTo>
                    <a:pt x="34" y="1517"/>
                    <a:pt x="0" y="1672"/>
                    <a:pt x="61" y="1717"/>
                  </a:cubicBezTo>
                  <a:lnTo>
                    <a:pt x="446" y="1996"/>
                  </a:lnTo>
                  <a:cubicBezTo>
                    <a:pt x="469" y="2013"/>
                    <a:pt x="479" y="2050"/>
                    <a:pt x="476" y="2098"/>
                  </a:cubicBezTo>
                  <a:lnTo>
                    <a:pt x="385" y="2856"/>
                  </a:lnTo>
                  <a:cubicBezTo>
                    <a:pt x="376" y="2928"/>
                    <a:pt x="405" y="2969"/>
                    <a:pt x="446" y="2969"/>
                  </a:cubicBezTo>
                  <a:cubicBezTo>
                    <a:pt x="473" y="2969"/>
                    <a:pt x="504" y="2951"/>
                    <a:pt x="534" y="2914"/>
                  </a:cubicBezTo>
                  <a:lnTo>
                    <a:pt x="1010" y="2308"/>
                  </a:lnTo>
                  <a:cubicBezTo>
                    <a:pt x="1035" y="2271"/>
                    <a:pt x="1068" y="2250"/>
                    <a:pt x="1097" y="2250"/>
                  </a:cubicBezTo>
                  <a:cubicBezTo>
                    <a:pt x="1100" y="2250"/>
                    <a:pt x="1102" y="2251"/>
                    <a:pt x="1105" y="2251"/>
                  </a:cubicBezTo>
                  <a:lnTo>
                    <a:pt x="1577" y="2312"/>
                  </a:lnTo>
                  <a:cubicBezTo>
                    <a:pt x="1579" y="2312"/>
                    <a:pt x="1581" y="2312"/>
                    <a:pt x="1583" y="2312"/>
                  </a:cubicBezTo>
                  <a:cubicBezTo>
                    <a:pt x="1657" y="2312"/>
                    <a:pt x="1740" y="2180"/>
                    <a:pt x="1727" y="2080"/>
                  </a:cubicBezTo>
                  <a:lnTo>
                    <a:pt x="1635" y="1428"/>
                  </a:lnTo>
                  <a:cubicBezTo>
                    <a:pt x="1632" y="1387"/>
                    <a:pt x="1642" y="1336"/>
                    <a:pt x="1666" y="1288"/>
                  </a:cubicBezTo>
                  <a:lnTo>
                    <a:pt x="2050" y="568"/>
                  </a:lnTo>
                  <a:cubicBezTo>
                    <a:pt x="2105" y="468"/>
                    <a:pt x="2084" y="362"/>
                    <a:pt x="2018" y="362"/>
                  </a:cubicBezTo>
                  <a:cubicBezTo>
                    <a:pt x="2010" y="362"/>
                    <a:pt x="2001" y="364"/>
                    <a:pt x="1992" y="367"/>
                  </a:cubicBezTo>
                  <a:lnTo>
                    <a:pt x="1462" y="571"/>
                  </a:lnTo>
                  <a:cubicBezTo>
                    <a:pt x="1453" y="575"/>
                    <a:pt x="1444" y="576"/>
                    <a:pt x="1436" y="576"/>
                  </a:cubicBezTo>
                  <a:cubicBezTo>
                    <a:pt x="1415" y="576"/>
                    <a:pt x="1397" y="563"/>
                    <a:pt x="1387" y="541"/>
                  </a:cubicBezTo>
                  <a:lnTo>
                    <a:pt x="1149" y="37"/>
                  </a:lnTo>
                  <a:cubicBezTo>
                    <a:pt x="1138" y="12"/>
                    <a:pt x="1119" y="1"/>
                    <a:pt x="1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6"/>
            <p:cNvSpPr/>
            <p:nvPr/>
          </p:nvSpPr>
          <p:spPr>
            <a:xfrm>
              <a:off x="2161758" y="3192576"/>
              <a:ext cx="106600" cy="150283"/>
            </a:xfrm>
            <a:custGeom>
              <a:avLst/>
              <a:gdLst/>
              <a:ahLst/>
              <a:cxnLst/>
              <a:rect l="l" t="t" r="r" b="b"/>
              <a:pathLst>
                <a:path w="2106" h="2969" extrusionOk="0">
                  <a:moveTo>
                    <a:pt x="1099" y="1"/>
                  </a:moveTo>
                  <a:cubicBezTo>
                    <a:pt x="1052" y="1"/>
                    <a:pt x="991" y="58"/>
                    <a:pt x="965" y="142"/>
                  </a:cubicBezTo>
                  <a:lnTo>
                    <a:pt x="728" y="922"/>
                  </a:lnTo>
                  <a:cubicBezTo>
                    <a:pt x="711" y="969"/>
                    <a:pt x="684" y="1016"/>
                    <a:pt x="649" y="1040"/>
                  </a:cubicBezTo>
                  <a:lnTo>
                    <a:pt x="119" y="1452"/>
                  </a:lnTo>
                  <a:cubicBezTo>
                    <a:pt x="34" y="1517"/>
                    <a:pt x="0" y="1672"/>
                    <a:pt x="61" y="1717"/>
                  </a:cubicBezTo>
                  <a:lnTo>
                    <a:pt x="446" y="1996"/>
                  </a:lnTo>
                  <a:cubicBezTo>
                    <a:pt x="469" y="2013"/>
                    <a:pt x="480" y="2050"/>
                    <a:pt x="476" y="2098"/>
                  </a:cubicBezTo>
                  <a:lnTo>
                    <a:pt x="384" y="2856"/>
                  </a:lnTo>
                  <a:cubicBezTo>
                    <a:pt x="376" y="2928"/>
                    <a:pt x="405" y="2969"/>
                    <a:pt x="446" y="2969"/>
                  </a:cubicBezTo>
                  <a:cubicBezTo>
                    <a:pt x="473" y="2969"/>
                    <a:pt x="504" y="2951"/>
                    <a:pt x="534" y="2913"/>
                  </a:cubicBezTo>
                  <a:lnTo>
                    <a:pt x="1010" y="2309"/>
                  </a:lnTo>
                  <a:cubicBezTo>
                    <a:pt x="1035" y="2271"/>
                    <a:pt x="1069" y="2251"/>
                    <a:pt x="1098" y="2251"/>
                  </a:cubicBezTo>
                  <a:cubicBezTo>
                    <a:pt x="1101" y="2251"/>
                    <a:pt x="1103" y="2251"/>
                    <a:pt x="1105" y="2251"/>
                  </a:cubicBezTo>
                  <a:lnTo>
                    <a:pt x="1577" y="2312"/>
                  </a:lnTo>
                  <a:cubicBezTo>
                    <a:pt x="1579" y="2312"/>
                    <a:pt x="1581" y="2312"/>
                    <a:pt x="1583" y="2312"/>
                  </a:cubicBezTo>
                  <a:cubicBezTo>
                    <a:pt x="1659" y="2312"/>
                    <a:pt x="1740" y="2180"/>
                    <a:pt x="1727" y="2080"/>
                  </a:cubicBezTo>
                  <a:lnTo>
                    <a:pt x="1638" y="1428"/>
                  </a:lnTo>
                  <a:cubicBezTo>
                    <a:pt x="1632" y="1387"/>
                    <a:pt x="1643" y="1336"/>
                    <a:pt x="1666" y="1289"/>
                  </a:cubicBezTo>
                  <a:lnTo>
                    <a:pt x="2050" y="568"/>
                  </a:lnTo>
                  <a:cubicBezTo>
                    <a:pt x="2105" y="468"/>
                    <a:pt x="2084" y="362"/>
                    <a:pt x="2018" y="362"/>
                  </a:cubicBezTo>
                  <a:cubicBezTo>
                    <a:pt x="2010" y="362"/>
                    <a:pt x="2002" y="364"/>
                    <a:pt x="1993" y="367"/>
                  </a:cubicBezTo>
                  <a:lnTo>
                    <a:pt x="1462" y="571"/>
                  </a:lnTo>
                  <a:cubicBezTo>
                    <a:pt x="1453" y="575"/>
                    <a:pt x="1445" y="576"/>
                    <a:pt x="1437" y="576"/>
                  </a:cubicBezTo>
                  <a:cubicBezTo>
                    <a:pt x="1415" y="576"/>
                    <a:pt x="1397" y="563"/>
                    <a:pt x="1387" y="541"/>
                  </a:cubicBezTo>
                  <a:lnTo>
                    <a:pt x="1149" y="37"/>
                  </a:lnTo>
                  <a:cubicBezTo>
                    <a:pt x="1138" y="12"/>
                    <a:pt x="111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6"/>
            <p:cNvSpPr/>
            <p:nvPr/>
          </p:nvSpPr>
          <p:spPr>
            <a:xfrm>
              <a:off x="2297312" y="3114271"/>
              <a:ext cx="106600" cy="150283"/>
            </a:xfrm>
            <a:custGeom>
              <a:avLst/>
              <a:gdLst/>
              <a:ahLst/>
              <a:cxnLst/>
              <a:rect l="l" t="t" r="r" b="b"/>
              <a:pathLst>
                <a:path w="2106" h="2969" extrusionOk="0">
                  <a:moveTo>
                    <a:pt x="1100" y="1"/>
                  </a:moveTo>
                  <a:cubicBezTo>
                    <a:pt x="1053" y="1"/>
                    <a:pt x="993" y="58"/>
                    <a:pt x="967" y="143"/>
                  </a:cubicBezTo>
                  <a:lnTo>
                    <a:pt x="729" y="922"/>
                  </a:lnTo>
                  <a:cubicBezTo>
                    <a:pt x="711" y="969"/>
                    <a:pt x="685" y="1016"/>
                    <a:pt x="650" y="1041"/>
                  </a:cubicBezTo>
                  <a:lnTo>
                    <a:pt x="120" y="1452"/>
                  </a:lnTo>
                  <a:cubicBezTo>
                    <a:pt x="35" y="1517"/>
                    <a:pt x="1" y="1673"/>
                    <a:pt x="62" y="1717"/>
                  </a:cubicBezTo>
                  <a:lnTo>
                    <a:pt x="446" y="1995"/>
                  </a:lnTo>
                  <a:cubicBezTo>
                    <a:pt x="470" y="2013"/>
                    <a:pt x="484" y="2050"/>
                    <a:pt x="477" y="2097"/>
                  </a:cubicBezTo>
                  <a:lnTo>
                    <a:pt x="385" y="2856"/>
                  </a:lnTo>
                  <a:cubicBezTo>
                    <a:pt x="377" y="2928"/>
                    <a:pt x="406" y="2969"/>
                    <a:pt x="447" y="2969"/>
                  </a:cubicBezTo>
                  <a:cubicBezTo>
                    <a:pt x="474" y="2969"/>
                    <a:pt x="506" y="2951"/>
                    <a:pt x="535" y="2913"/>
                  </a:cubicBezTo>
                  <a:lnTo>
                    <a:pt x="1011" y="2309"/>
                  </a:lnTo>
                  <a:cubicBezTo>
                    <a:pt x="1036" y="2271"/>
                    <a:pt x="1070" y="2251"/>
                    <a:pt x="1100" y="2251"/>
                  </a:cubicBezTo>
                  <a:cubicBezTo>
                    <a:pt x="1102" y="2251"/>
                    <a:pt x="1104" y="2251"/>
                    <a:pt x="1106" y="2251"/>
                  </a:cubicBezTo>
                  <a:lnTo>
                    <a:pt x="1579" y="2312"/>
                  </a:lnTo>
                  <a:cubicBezTo>
                    <a:pt x="1581" y="2312"/>
                    <a:pt x="1582" y="2312"/>
                    <a:pt x="1584" y="2312"/>
                  </a:cubicBezTo>
                  <a:cubicBezTo>
                    <a:pt x="1661" y="2312"/>
                    <a:pt x="1745" y="2181"/>
                    <a:pt x="1728" y="2081"/>
                  </a:cubicBezTo>
                  <a:lnTo>
                    <a:pt x="1640" y="1428"/>
                  </a:lnTo>
                  <a:cubicBezTo>
                    <a:pt x="1633" y="1388"/>
                    <a:pt x="1643" y="1336"/>
                    <a:pt x="1667" y="1289"/>
                  </a:cubicBezTo>
                  <a:lnTo>
                    <a:pt x="2051" y="568"/>
                  </a:lnTo>
                  <a:cubicBezTo>
                    <a:pt x="2106" y="468"/>
                    <a:pt x="2085" y="363"/>
                    <a:pt x="2022" y="363"/>
                  </a:cubicBezTo>
                  <a:cubicBezTo>
                    <a:pt x="2014" y="363"/>
                    <a:pt x="2006" y="364"/>
                    <a:pt x="1997" y="368"/>
                  </a:cubicBezTo>
                  <a:lnTo>
                    <a:pt x="1463" y="572"/>
                  </a:lnTo>
                  <a:cubicBezTo>
                    <a:pt x="1455" y="575"/>
                    <a:pt x="1447" y="577"/>
                    <a:pt x="1440" y="577"/>
                  </a:cubicBezTo>
                  <a:cubicBezTo>
                    <a:pt x="1418" y="577"/>
                    <a:pt x="1398" y="564"/>
                    <a:pt x="1388" y="541"/>
                  </a:cubicBezTo>
                  <a:lnTo>
                    <a:pt x="1150" y="37"/>
                  </a:lnTo>
                  <a:cubicBezTo>
                    <a:pt x="1139" y="12"/>
                    <a:pt x="1121" y="1"/>
                    <a:pt x="110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6"/>
            <p:cNvSpPr/>
            <p:nvPr/>
          </p:nvSpPr>
          <p:spPr>
            <a:xfrm>
              <a:off x="2432967" y="3036016"/>
              <a:ext cx="106550" cy="150283"/>
            </a:xfrm>
            <a:custGeom>
              <a:avLst/>
              <a:gdLst/>
              <a:ahLst/>
              <a:cxnLst/>
              <a:rect l="l" t="t" r="r" b="b"/>
              <a:pathLst>
                <a:path w="2105" h="2969" extrusionOk="0">
                  <a:moveTo>
                    <a:pt x="1098" y="1"/>
                  </a:moveTo>
                  <a:cubicBezTo>
                    <a:pt x="1052" y="1"/>
                    <a:pt x="992" y="58"/>
                    <a:pt x="966" y="142"/>
                  </a:cubicBezTo>
                  <a:lnTo>
                    <a:pt x="727" y="921"/>
                  </a:lnTo>
                  <a:cubicBezTo>
                    <a:pt x="711" y="968"/>
                    <a:pt x="683" y="1016"/>
                    <a:pt x="650" y="1040"/>
                  </a:cubicBezTo>
                  <a:lnTo>
                    <a:pt x="119" y="1451"/>
                  </a:lnTo>
                  <a:cubicBezTo>
                    <a:pt x="34" y="1515"/>
                    <a:pt x="0" y="1672"/>
                    <a:pt x="62" y="1716"/>
                  </a:cubicBezTo>
                  <a:lnTo>
                    <a:pt x="446" y="1995"/>
                  </a:lnTo>
                  <a:cubicBezTo>
                    <a:pt x="470" y="2012"/>
                    <a:pt x="483" y="2049"/>
                    <a:pt x="476" y="2097"/>
                  </a:cubicBezTo>
                  <a:lnTo>
                    <a:pt x="385" y="2855"/>
                  </a:lnTo>
                  <a:cubicBezTo>
                    <a:pt x="376" y="2927"/>
                    <a:pt x="405" y="2968"/>
                    <a:pt x="446" y="2968"/>
                  </a:cubicBezTo>
                  <a:cubicBezTo>
                    <a:pt x="473" y="2968"/>
                    <a:pt x="504" y="2951"/>
                    <a:pt x="534" y="2913"/>
                  </a:cubicBezTo>
                  <a:lnTo>
                    <a:pt x="1010" y="2308"/>
                  </a:lnTo>
                  <a:cubicBezTo>
                    <a:pt x="1039" y="2270"/>
                    <a:pt x="1070" y="2249"/>
                    <a:pt x="1099" y="2249"/>
                  </a:cubicBezTo>
                  <a:cubicBezTo>
                    <a:pt x="1101" y="2249"/>
                    <a:pt x="1103" y="2250"/>
                    <a:pt x="1105" y="2250"/>
                  </a:cubicBezTo>
                  <a:lnTo>
                    <a:pt x="1578" y="2311"/>
                  </a:lnTo>
                  <a:cubicBezTo>
                    <a:pt x="1579" y="2311"/>
                    <a:pt x="1581" y="2311"/>
                    <a:pt x="1583" y="2311"/>
                  </a:cubicBezTo>
                  <a:cubicBezTo>
                    <a:pt x="1660" y="2311"/>
                    <a:pt x="1744" y="2180"/>
                    <a:pt x="1727" y="2080"/>
                  </a:cubicBezTo>
                  <a:lnTo>
                    <a:pt x="1639" y="1427"/>
                  </a:lnTo>
                  <a:cubicBezTo>
                    <a:pt x="1632" y="1387"/>
                    <a:pt x="1642" y="1335"/>
                    <a:pt x="1666" y="1288"/>
                  </a:cubicBezTo>
                  <a:lnTo>
                    <a:pt x="2050" y="567"/>
                  </a:lnTo>
                  <a:cubicBezTo>
                    <a:pt x="2105" y="467"/>
                    <a:pt x="2084" y="362"/>
                    <a:pt x="2021" y="362"/>
                  </a:cubicBezTo>
                  <a:cubicBezTo>
                    <a:pt x="2013" y="362"/>
                    <a:pt x="2005" y="363"/>
                    <a:pt x="1996" y="367"/>
                  </a:cubicBezTo>
                  <a:lnTo>
                    <a:pt x="1462" y="571"/>
                  </a:lnTo>
                  <a:cubicBezTo>
                    <a:pt x="1454" y="574"/>
                    <a:pt x="1446" y="576"/>
                    <a:pt x="1438" y="576"/>
                  </a:cubicBezTo>
                  <a:cubicBezTo>
                    <a:pt x="1417" y="576"/>
                    <a:pt x="1397" y="563"/>
                    <a:pt x="1387" y="540"/>
                  </a:cubicBezTo>
                  <a:lnTo>
                    <a:pt x="1149" y="37"/>
                  </a:lnTo>
                  <a:cubicBezTo>
                    <a:pt x="1138" y="12"/>
                    <a:pt x="1119" y="1"/>
                    <a:pt x="1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6"/>
            <p:cNvSpPr/>
            <p:nvPr/>
          </p:nvSpPr>
          <p:spPr>
            <a:xfrm>
              <a:off x="2568572" y="2957710"/>
              <a:ext cx="106600" cy="150233"/>
            </a:xfrm>
            <a:custGeom>
              <a:avLst/>
              <a:gdLst/>
              <a:ahLst/>
              <a:cxnLst/>
              <a:rect l="l" t="t" r="r" b="b"/>
              <a:pathLst>
                <a:path w="2106" h="2968" extrusionOk="0">
                  <a:moveTo>
                    <a:pt x="1099" y="1"/>
                  </a:moveTo>
                  <a:cubicBezTo>
                    <a:pt x="1052" y="1"/>
                    <a:pt x="991" y="57"/>
                    <a:pt x="965" y="142"/>
                  </a:cubicBezTo>
                  <a:lnTo>
                    <a:pt x="728" y="921"/>
                  </a:lnTo>
                  <a:cubicBezTo>
                    <a:pt x="714" y="968"/>
                    <a:pt x="684" y="1016"/>
                    <a:pt x="650" y="1040"/>
                  </a:cubicBezTo>
                  <a:lnTo>
                    <a:pt x="119" y="1451"/>
                  </a:lnTo>
                  <a:cubicBezTo>
                    <a:pt x="34" y="1515"/>
                    <a:pt x="0" y="1672"/>
                    <a:pt x="61" y="1716"/>
                  </a:cubicBezTo>
                  <a:lnTo>
                    <a:pt x="446" y="1995"/>
                  </a:lnTo>
                  <a:cubicBezTo>
                    <a:pt x="469" y="2012"/>
                    <a:pt x="483" y="2049"/>
                    <a:pt x="476" y="2097"/>
                  </a:cubicBezTo>
                  <a:lnTo>
                    <a:pt x="384" y="2855"/>
                  </a:lnTo>
                  <a:cubicBezTo>
                    <a:pt x="376" y="2927"/>
                    <a:pt x="405" y="2968"/>
                    <a:pt x="446" y="2968"/>
                  </a:cubicBezTo>
                  <a:cubicBezTo>
                    <a:pt x="473" y="2968"/>
                    <a:pt x="504" y="2951"/>
                    <a:pt x="534" y="2913"/>
                  </a:cubicBezTo>
                  <a:lnTo>
                    <a:pt x="1010" y="2308"/>
                  </a:lnTo>
                  <a:cubicBezTo>
                    <a:pt x="1038" y="2270"/>
                    <a:pt x="1070" y="2249"/>
                    <a:pt x="1099" y="2249"/>
                  </a:cubicBezTo>
                  <a:cubicBezTo>
                    <a:pt x="1101" y="2249"/>
                    <a:pt x="1103" y="2250"/>
                    <a:pt x="1105" y="2250"/>
                  </a:cubicBezTo>
                  <a:lnTo>
                    <a:pt x="1581" y="2311"/>
                  </a:lnTo>
                  <a:cubicBezTo>
                    <a:pt x="1583" y="2311"/>
                    <a:pt x="1585" y="2311"/>
                    <a:pt x="1587" y="2311"/>
                  </a:cubicBezTo>
                  <a:cubicBezTo>
                    <a:pt x="1660" y="2311"/>
                    <a:pt x="1744" y="2179"/>
                    <a:pt x="1727" y="2080"/>
                  </a:cubicBezTo>
                  <a:lnTo>
                    <a:pt x="1639" y="1427"/>
                  </a:lnTo>
                  <a:cubicBezTo>
                    <a:pt x="1632" y="1386"/>
                    <a:pt x="1643" y="1335"/>
                    <a:pt x="1666" y="1288"/>
                  </a:cubicBezTo>
                  <a:lnTo>
                    <a:pt x="2051" y="567"/>
                  </a:lnTo>
                  <a:cubicBezTo>
                    <a:pt x="2105" y="467"/>
                    <a:pt x="2084" y="362"/>
                    <a:pt x="2021" y="362"/>
                  </a:cubicBezTo>
                  <a:cubicBezTo>
                    <a:pt x="2013" y="362"/>
                    <a:pt x="2005" y="363"/>
                    <a:pt x="1996" y="367"/>
                  </a:cubicBezTo>
                  <a:lnTo>
                    <a:pt x="1466" y="571"/>
                  </a:lnTo>
                  <a:cubicBezTo>
                    <a:pt x="1457" y="574"/>
                    <a:pt x="1448" y="576"/>
                    <a:pt x="1440" y="576"/>
                  </a:cubicBezTo>
                  <a:cubicBezTo>
                    <a:pt x="1417" y="576"/>
                    <a:pt x="1397" y="562"/>
                    <a:pt x="1387" y="540"/>
                  </a:cubicBezTo>
                  <a:lnTo>
                    <a:pt x="1149" y="37"/>
                  </a:lnTo>
                  <a:cubicBezTo>
                    <a:pt x="1138" y="12"/>
                    <a:pt x="1119" y="1"/>
                    <a:pt x="10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6"/>
            <p:cNvSpPr/>
            <p:nvPr/>
          </p:nvSpPr>
          <p:spPr>
            <a:xfrm>
              <a:off x="2503174" y="2200925"/>
              <a:ext cx="210164" cy="494685"/>
            </a:xfrm>
            <a:custGeom>
              <a:avLst/>
              <a:gdLst/>
              <a:ahLst/>
              <a:cxnLst/>
              <a:rect l="l" t="t" r="r" b="b"/>
              <a:pathLst>
                <a:path w="4152" h="9773" extrusionOk="0">
                  <a:moveTo>
                    <a:pt x="240" y="1"/>
                  </a:moveTo>
                  <a:cubicBezTo>
                    <a:pt x="156" y="1"/>
                    <a:pt x="76" y="8"/>
                    <a:pt x="0" y="22"/>
                  </a:cubicBezTo>
                  <a:lnTo>
                    <a:pt x="510" y="2629"/>
                  </a:lnTo>
                  <a:lnTo>
                    <a:pt x="2071" y="4326"/>
                  </a:lnTo>
                  <a:lnTo>
                    <a:pt x="426" y="8253"/>
                  </a:lnTo>
                  <a:lnTo>
                    <a:pt x="1003" y="9772"/>
                  </a:lnTo>
                  <a:cubicBezTo>
                    <a:pt x="1003" y="9772"/>
                    <a:pt x="4151" y="4292"/>
                    <a:pt x="3950" y="3915"/>
                  </a:cubicBezTo>
                  <a:cubicBezTo>
                    <a:pt x="3751" y="3541"/>
                    <a:pt x="2489" y="1419"/>
                    <a:pt x="1819" y="790"/>
                  </a:cubicBezTo>
                  <a:cubicBezTo>
                    <a:pt x="1178" y="185"/>
                    <a:pt x="656" y="1"/>
                    <a:pt x="240" y="1"/>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6"/>
            <p:cNvSpPr/>
            <p:nvPr/>
          </p:nvSpPr>
          <p:spPr>
            <a:xfrm>
              <a:off x="2464603" y="2194193"/>
              <a:ext cx="260427" cy="429844"/>
            </a:xfrm>
            <a:custGeom>
              <a:avLst/>
              <a:gdLst/>
              <a:ahLst/>
              <a:cxnLst/>
              <a:rect l="l" t="t" r="r" b="b"/>
              <a:pathLst>
                <a:path w="5145" h="8492" extrusionOk="0">
                  <a:moveTo>
                    <a:pt x="651" y="1"/>
                  </a:moveTo>
                  <a:cubicBezTo>
                    <a:pt x="274" y="1"/>
                    <a:pt x="0" y="49"/>
                    <a:pt x="0" y="49"/>
                  </a:cubicBezTo>
                  <a:lnTo>
                    <a:pt x="1272" y="2762"/>
                  </a:lnTo>
                  <a:lnTo>
                    <a:pt x="2744" y="4520"/>
                  </a:lnTo>
                  <a:lnTo>
                    <a:pt x="1582" y="7553"/>
                  </a:lnTo>
                  <a:lnTo>
                    <a:pt x="2564" y="8491"/>
                  </a:lnTo>
                  <a:cubicBezTo>
                    <a:pt x="2564" y="8491"/>
                    <a:pt x="3485" y="6907"/>
                    <a:pt x="3931" y="6030"/>
                  </a:cubicBezTo>
                  <a:cubicBezTo>
                    <a:pt x="4624" y="4666"/>
                    <a:pt x="4788" y="4388"/>
                    <a:pt x="4893" y="4098"/>
                  </a:cubicBezTo>
                  <a:cubicBezTo>
                    <a:pt x="5039" y="3684"/>
                    <a:pt x="5145" y="3538"/>
                    <a:pt x="4808" y="3062"/>
                  </a:cubicBezTo>
                  <a:cubicBezTo>
                    <a:pt x="4472" y="2582"/>
                    <a:pt x="2428" y="475"/>
                    <a:pt x="1888" y="230"/>
                  </a:cubicBezTo>
                  <a:cubicBezTo>
                    <a:pt x="1483" y="47"/>
                    <a:pt x="1019" y="1"/>
                    <a:pt x="651"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6"/>
            <p:cNvSpPr/>
            <p:nvPr/>
          </p:nvSpPr>
          <p:spPr>
            <a:xfrm>
              <a:off x="2464603" y="2194294"/>
              <a:ext cx="254758" cy="429743"/>
            </a:xfrm>
            <a:custGeom>
              <a:avLst/>
              <a:gdLst/>
              <a:ahLst/>
              <a:cxnLst/>
              <a:rect l="l" t="t" r="r" b="b"/>
              <a:pathLst>
                <a:path w="5033" h="8490" extrusionOk="0">
                  <a:moveTo>
                    <a:pt x="647" y="0"/>
                  </a:moveTo>
                  <a:cubicBezTo>
                    <a:pt x="283" y="0"/>
                    <a:pt x="14" y="44"/>
                    <a:pt x="0" y="47"/>
                  </a:cubicBezTo>
                  <a:cubicBezTo>
                    <a:pt x="72" y="44"/>
                    <a:pt x="140" y="44"/>
                    <a:pt x="208" y="44"/>
                  </a:cubicBezTo>
                  <a:cubicBezTo>
                    <a:pt x="1711" y="44"/>
                    <a:pt x="1718" y="663"/>
                    <a:pt x="1844" y="2254"/>
                  </a:cubicBezTo>
                  <a:cubicBezTo>
                    <a:pt x="1861" y="2481"/>
                    <a:pt x="1877" y="2927"/>
                    <a:pt x="1891" y="3501"/>
                  </a:cubicBezTo>
                  <a:lnTo>
                    <a:pt x="2744" y="4518"/>
                  </a:lnTo>
                  <a:lnTo>
                    <a:pt x="1949" y="6592"/>
                  </a:lnTo>
                  <a:cubicBezTo>
                    <a:pt x="1955" y="7041"/>
                    <a:pt x="1963" y="7490"/>
                    <a:pt x="1966" y="7918"/>
                  </a:cubicBezTo>
                  <a:lnTo>
                    <a:pt x="2564" y="8489"/>
                  </a:lnTo>
                  <a:cubicBezTo>
                    <a:pt x="2564" y="8489"/>
                    <a:pt x="3485" y="6905"/>
                    <a:pt x="3931" y="6028"/>
                  </a:cubicBezTo>
                  <a:cubicBezTo>
                    <a:pt x="4624" y="4664"/>
                    <a:pt x="4788" y="4386"/>
                    <a:pt x="4893" y="4096"/>
                  </a:cubicBezTo>
                  <a:cubicBezTo>
                    <a:pt x="4968" y="3882"/>
                    <a:pt x="5032" y="3743"/>
                    <a:pt x="5032" y="3594"/>
                  </a:cubicBezTo>
                  <a:cubicBezTo>
                    <a:pt x="5032" y="3448"/>
                    <a:pt x="4971" y="3294"/>
                    <a:pt x="4808" y="3060"/>
                  </a:cubicBezTo>
                  <a:cubicBezTo>
                    <a:pt x="4472" y="2580"/>
                    <a:pt x="2428" y="473"/>
                    <a:pt x="1888" y="228"/>
                  </a:cubicBezTo>
                  <a:cubicBezTo>
                    <a:pt x="1480" y="44"/>
                    <a:pt x="1014" y="0"/>
                    <a:pt x="6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6"/>
            <p:cNvSpPr/>
            <p:nvPr/>
          </p:nvSpPr>
          <p:spPr>
            <a:xfrm>
              <a:off x="2195621" y="3644289"/>
              <a:ext cx="71624" cy="135503"/>
            </a:xfrm>
            <a:custGeom>
              <a:avLst/>
              <a:gdLst/>
              <a:ahLst/>
              <a:cxnLst/>
              <a:rect l="l" t="t" r="r" b="b"/>
              <a:pathLst>
                <a:path w="1415" h="2677" extrusionOk="0">
                  <a:moveTo>
                    <a:pt x="1415" y="1"/>
                  </a:moveTo>
                  <a:lnTo>
                    <a:pt x="1" y="252"/>
                  </a:lnTo>
                  <a:lnTo>
                    <a:pt x="1" y="2676"/>
                  </a:lnTo>
                  <a:lnTo>
                    <a:pt x="1415" y="2425"/>
                  </a:lnTo>
                  <a:lnTo>
                    <a:pt x="1415"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6"/>
            <p:cNvSpPr/>
            <p:nvPr/>
          </p:nvSpPr>
          <p:spPr>
            <a:xfrm>
              <a:off x="2488697" y="3494410"/>
              <a:ext cx="75268" cy="140818"/>
            </a:xfrm>
            <a:custGeom>
              <a:avLst/>
              <a:gdLst/>
              <a:ahLst/>
              <a:cxnLst/>
              <a:rect l="l" t="t" r="r" b="b"/>
              <a:pathLst>
                <a:path w="1487" h="2782" extrusionOk="0">
                  <a:moveTo>
                    <a:pt x="1487" y="1"/>
                  </a:moveTo>
                  <a:lnTo>
                    <a:pt x="1" y="214"/>
                  </a:lnTo>
                  <a:lnTo>
                    <a:pt x="1" y="2781"/>
                  </a:lnTo>
                  <a:lnTo>
                    <a:pt x="1418" y="2577"/>
                  </a:lnTo>
                  <a:lnTo>
                    <a:pt x="1487" y="1"/>
                  </a:ln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6"/>
            <p:cNvSpPr/>
            <p:nvPr/>
          </p:nvSpPr>
          <p:spPr>
            <a:xfrm>
              <a:off x="2176740" y="2703660"/>
              <a:ext cx="396335" cy="1019032"/>
            </a:xfrm>
            <a:custGeom>
              <a:avLst/>
              <a:gdLst/>
              <a:ahLst/>
              <a:cxnLst/>
              <a:rect l="l" t="t" r="r" b="b"/>
              <a:pathLst>
                <a:path w="7830" h="20132" extrusionOk="0">
                  <a:moveTo>
                    <a:pt x="7405" y="0"/>
                  </a:moveTo>
                  <a:lnTo>
                    <a:pt x="575" y="1496"/>
                  </a:lnTo>
                  <a:cubicBezTo>
                    <a:pt x="575" y="2850"/>
                    <a:pt x="479" y="10727"/>
                    <a:pt x="479" y="10727"/>
                  </a:cubicBezTo>
                  <a:cubicBezTo>
                    <a:pt x="445" y="11121"/>
                    <a:pt x="71" y="11879"/>
                    <a:pt x="44" y="13286"/>
                  </a:cubicBezTo>
                  <a:cubicBezTo>
                    <a:pt x="0" y="15326"/>
                    <a:pt x="313" y="20056"/>
                    <a:pt x="313" y="20056"/>
                  </a:cubicBezTo>
                  <a:cubicBezTo>
                    <a:pt x="313" y="20056"/>
                    <a:pt x="496" y="20131"/>
                    <a:pt x="797" y="20131"/>
                  </a:cubicBezTo>
                  <a:cubicBezTo>
                    <a:pt x="1078" y="20131"/>
                    <a:pt x="1460" y="20065"/>
                    <a:pt x="1890" y="19811"/>
                  </a:cubicBezTo>
                  <a:cubicBezTo>
                    <a:pt x="1890" y="19811"/>
                    <a:pt x="3002" y="12845"/>
                    <a:pt x="3257" y="10788"/>
                  </a:cubicBezTo>
                  <a:cubicBezTo>
                    <a:pt x="3478" y="8993"/>
                    <a:pt x="4348" y="4747"/>
                    <a:pt x="4348" y="4747"/>
                  </a:cubicBezTo>
                  <a:lnTo>
                    <a:pt x="5324" y="9914"/>
                  </a:lnTo>
                  <a:cubicBezTo>
                    <a:pt x="5324" y="9914"/>
                    <a:pt x="5062" y="11009"/>
                    <a:pt x="5147" y="12196"/>
                  </a:cubicBezTo>
                  <a:cubicBezTo>
                    <a:pt x="5215" y="13113"/>
                    <a:pt x="6075" y="17625"/>
                    <a:pt x="6075" y="17625"/>
                  </a:cubicBezTo>
                  <a:cubicBezTo>
                    <a:pt x="6075" y="17625"/>
                    <a:pt x="6294" y="17734"/>
                    <a:pt x="6663" y="17734"/>
                  </a:cubicBezTo>
                  <a:cubicBezTo>
                    <a:pt x="6938" y="17734"/>
                    <a:pt x="7297" y="17673"/>
                    <a:pt x="7711" y="17462"/>
                  </a:cubicBezTo>
                  <a:cubicBezTo>
                    <a:pt x="7711" y="17462"/>
                    <a:pt x="7796" y="10132"/>
                    <a:pt x="7809" y="9275"/>
                  </a:cubicBezTo>
                  <a:cubicBezTo>
                    <a:pt x="7829" y="8296"/>
                    <a:pt x="7405" y="0"/>
                    <a:pt x="74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6"/>
            <p:cNvSpPr/>
            <p:nvPr/>
          </p:nvSpPr>
          <p:spPr>
            <a:xfrm>
              <a:off x="2175677" y="3721329"/>
              <a:ext cx="186070" cy="205861"/>
            </a:xfrm>
            <a:custGeom>
              <a:avLst/>
              <a:gdLst/>
              <a:ahLst/>
              <a:cxnLst/>
              <a:rect l="l" t="t" r="r" b="b"/>
              <a:pathLst>
                <a:path w="3676" h="4067" extrusionOk="0">
                  <a:moveTo>
                    <a:pt x="1828" y="0"/>
                  </a:moveTo>
                  <a:cubicBezTo>
                    <a:pt x="1822" y="0"/>
                    <a:pt x="1816" y="1"/>
                    <a:pt x="1809" y="2"/>
                  </a:cubicBezTo>
                  <a:lnTo>
                    <a:pt x="1809" y="206"/>
                  </a:lnTo>
                  <a:cubicBezTo>
                    <a:pt x="1812" y="362"/>
                    <a:pt x="1310" y="492"/>
                    <a:pt x="1102" y="522"/>
                  </a:cubicBezTo>
                  <a:cubicBezTo>
                    <a:pt x="1032" y="531"/>
                    <a:pt x="963" y="536"/>
                    <a:pt x="897" y="536"/>
                  </a:cubicBezTo>
                  <a:cubicBezTo>
                    <a:pt x="666" y="536"/>
                    <a:pt x="474" y="480"/>
                    <a:pt x="395" y="406"/>
                  </a:cubicBezTo>
                  <a:lnTo>
                    <a:pt x="395" y="253"/>
                  </a:lnTo>
                  <a:cubicBezTo>
                    <a:pt x="393" y="253"/>
                    <a:pt x="392" y="253"/>
                    <a:pt x="390" y="253"/>
                  </a:cubicBezTo>
                  <a:cubicBezTo>
                    <a:pt x="307" y="253"/>
                    <a:pt x="237" y="537"/>
                    <a:pt x="174" y="793"/>
                  </a:cubicBezTo>
                  <a:cubicBezTo>
                    <a:pt x="95" y="1096"/>
                    <a:pt x="1" y="1440"/>
                    <a:pt x="119" y="1711"/>
                  </a:cubicBezTo>
                  <a:cubicBezTo>
                    <a:pt x="188" y="1862"/>
                    <a:pt x="293" y="1984"/>
                    <a:pt x="392" y="2110"/>
                  </a:cubicBezTo>
                  <a:cubicBezTo>
                    <a:pt x="561" y="2331"/>
                    <a:pt x="715" y="2576"/>
                    <a:pt x="748" y="2871"/>
                  </a:cubicBezTo>
                  <a:cubicBezTo>
                    <a:pt x="762" y="3001"/>
                    <a:pt x="756" y="3133"/>
                    <a:pt x="776" y="3262"/>
                  </a:cubicBezTo>
                  <a:cubicBezTo>
                    <a:pt x="847" y="3701"/>
                    <a:pt x="1167" y="4000"/>
                    <a:pt x="1608" y="4051"/>
                  </a:cubicBezTo>
                  <a:cubicBezTo>
                    <a:pt x="1694" y="4061"/>
                    <a:pt x="1786" y="4066"/>
                    <a:pt x="1881" y="4066"/>
                  </a:cubicBezTo>
                  <a:cubicBezTo>
                    <a:pt x="2420" y="4066"/>
                    <a:pt x="3075" y="3898"/>
                    <a:pt x="3530" y="3514"/>
                  </a:cubicBezTo>
                  <a:cubicBezTo>
                    <a:pt x="3676" y="3391"/>
                    <a:pt x="3645" y="2973"/>
                    <a:pt x="3560" y="2833"/>
                  </a:cubicBezTo>
                  <a:cubicBezTo>
                    <a:pt x="3475" y="2698"/>
                    <a:pt x="3227" y="2524"/>
                    <a:pt x="3118" y="2405"/>
                  </a:cubicBezTo>
                  <a:cubicBezTo>
                    <a:pt x="2662" y="1909"/>
                    <a:pt x="2493" y="1756"/>
                    <a:pt x="2292" y="1297"/>
                  </a:cubicBezTo>
                  <a:cubicBezTo>
                    <a:pt x="2170" y="1018"/>
                    <a:pt x="2112" y="869"/>
                    <a:pt x="2047" y="617"/>
                  </a:cubicBezTo>
                  <a:cubicBezTo>
                    <a:pt x="2003" y="454"/>
                    <a:pt x="1983" y="359"/>
                    <a:pt x="1962" y="233"/>
                  </a:cubicBezTo>
                  <a:cubicBezTo>
                    <a:pt x="1937" y="71"/>
                    <a:pt x="1895" y="0"/>
                    <a:pt x="18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6"/>
            <p:cNvSpPr/>
            <p:nvPr/>
          </p:nvSpPr>
          <p:spPr>
            <a:xfrm>
              <a:off x="2461870" y="3602630"/>
              <a:ext cx="273841" cy="120875"/>
            </a:xfrm>
            <a:custGeom>
              <a:avLst/>
              <a:gdLst/>
              <a:ahLst/>
              <a:cxnLst/>
              <a:rect l="l" t="t" r="r" b="b"/>
              <a:pathLst>
                <a:path w="5410" h="2388" extrusionOk="0">
                  <a:moveTo>
                    <a:pt x="1973" y="0"/>
                  </a:moveTo>
                  <a:cubicBezTo>
                    <a:pt x="1970" y="0"/>
                    <a:pt x="1966" y="1"/>
                    <a:pt x="1962" y="1"/>
                  </a:cubicBezTo>
                  <a:lnTo>
                    <a:pt x="1956" y="221"/>
                  </a:lnTo>
                  <a:cubicBezTo>
                    <a:pt x="1744" y="366"/>
                    <a:pt x="1369" y="445"/>
                    <a:pt x="1054" y="445"/>
                  </a:cubicBezTo>
                  <a:cubicBezTo>
                    <a:pt x="812" y="445"/>
                    <a:pt x="605" y="399"/>
                    <a:pt x="531" y="300"/>
                  </a:cubicBezTo>
                  <a:lnTo>
                    <a:pt x="531" y="160"/>
                  </a:lnTo>
                  <a:cubicBezTo>
                    <a:pt x="531" y="160"/>
                    <a:pt x="530" y="160"/>
                    <a:pt x="530" y="160"/>
                  </a:cubicBezTo>
                  <a:cubicBezTo>
                    <a:pt x="397" y="160"/>
                    <a:pt x="289" y="801"/>
                    <a:pt x="197" y="1214"/>
                  </a:cubicBezTo>
                  <a:cubicBezTo>
                    <a:pt x="116" y="1596"/>
                    <a:pt x="1" y="2041"/>
                    <a:pt x="289" y="2190"/>
                  </a:cubicBezTo>
                  <a:cubicBezTo>
                    <a:pt x="386" y="2240"/>
                    <a:pt x="532" y="2259"/>
                    <a:pt x="699" y="2259"/>
                  </a:cubicBezTo>
                  <a:cubicBezTo>
                    <a:pt x="1031" y="2259"/>
                    <a:pt x="1443" y="2183"/>
                    <a:pt x="1703" y="2123"/>
                  </a:cubicBezTo>
                  <a:cubicBezTo>
                    <a:pt x="1752" y="2111"/>
                    <a:pt x="1803" y="2106"/>
                    <a:pt x="1857" y="2106"/>
                  </a:cubicBezTo>
                  <a:cubicBezTo>
                    <a:pt x="2247" y="2106"/>
                    <a:pt x="2775" y="2363"/>
                    <a:pt x="3193" y="2384"/>
                  </a:cubicBezTo>
                  <a:cubicBezTo>
                    <a:pt x="3252" y="2386"/>
                    <a:pt x="3310" y="2388"/>
                    <a:pt x="3368" y="2388"/>
                  </a:cubicBezTo>
                  <a:cubicBezTo>
                    <a:pt x="4163" y="2388"/>
                    <a:pt x="4814" y="2136"/>
                    <a:pt x="5093" y="1898"/>
                  </a:cubicBezTo>
                  <a:cubicBezTo>
                    <a:pt x="5396" y="1643"/>
                    <a:pt x="5409" y="1290"/>
                    <a:pt x="5117" y="1211"/>
                  </a:cubicBezTo>
                  <a:cubicBezTo>
                    <a:pt x="4651" y="1082"/>
                    <a:pt x="3621" y="854"/>
                    <a:pt x="3091" y="684"/>
                  </a:cubicBezTo>
                  <a:cubicBezTo>
                    <a:pt x="2775" y="582"/>
                    <a:pt x="2455" y="409"/>
                    <a:pt x="2257" y="232"/>
                  </a:cubicBezTo>
                  <a:cubicBezTo>
                    <a:pt x="2103" y="93"/>
                    <a:pt x="2043" y="0"/>
                    <a:pt x="19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6"/>
            <p:cNvSpPr/>
            <p:nvPr/>
          </p:nvSpPr>
          <p:spPr>
            <a:xfrm>
              <a:off x="2391309" y="2839923"/>
              <a:ext cx="99868" cy="345414"/>
            </a:xfrm>
            <a:custGeom>
              <a:avLst/>
              <a:gdLst/>
              <a:ahLst/>
              <a:cxnLst/>
              <a:rect l="l" t="t" r="r" b="b"/>
              <a:pathLst>
                <a:path w="1973" h="6824" extrusionOk="0">
                  <a:moveTo>
                    <a:pt x="1972" y="1"/>
                  </a:moveTo>
                  <a:cubicBezTo>
                    <a:pt x="1133" y="963"/>
                    <a:pt x="0" y="1479"/>
                    <a:pt x="0" y="1479"/>
                  </a:cubicBezTo>
                  <a:lnTo>
                    <a:pt x="1010" y="6824"/>
                  </a:lnTo>
                  <a:lnTo>
                    <a:pt x="463" y="1643"/>
                  </a:lnTo>
                  <a:cubicBezTo>
                    <a:pt x="1591" y="783"/>
                    <a:pt x="1972" y="1"/>
                    <a:pt x="19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6"/>
            <p:cNvSpPr/>
            <p:nvPr/>
          </p:nvSpPr>
          <p:spPr>
            <a:xfrm>
              <a:off x="2223359" y="2209885"/>
              <a:ext cx="334582" cy="584683"/>
            </a:xfrm>
            <a:custGeom>
              <a:avLst/>
              <a:gdLst/>
              <a:ahLst/>
              <a:cxnLst/>
              <a:rect l="l" t="t" r="r" b="b"/>
              <a:pathLst>
                <a:path w="6610" h="11551" extrusionOk="0">
                  <a:moveTo>
                    <a:pt x="4514" y="1"/>
                  </a:moveTo>
                  <a:cubicBezTo>
                    <a:pt x="4406" y="1"/>
                    <a:pt x="4293" y="8"/>
                    <a:pt x="4175" y="22"/>
                  </a:cubicBezTo>
                  <a:lnTo>
                    <a:pt x="2108" y="447"/>
                  </a:lnTo>
                  <a:cubicBezTo>
                    <a:pt x="1625" y="647"/>
                    <a:pt x="653" y="977"/>
                    <a:pt x="435" y="1977"/>
                  </a:cubicBezTo>
                  <a:cubicBezTo>
                    <a:pt x="173" y="3176"/>
                    <a:pt x="89" y="5699"/>
                    <a:pt x="89" y="5699"/>
                  </a:cubicBezTo>
                  <a:lnTo>
                    <a:pt x="0" y="11299"/>
                  </a:lnTo>
                  <a:cubicBezTo>
                    <a:pt x="291" y="11460"/>
                    <a:pt x="811" y="11551"/>
                    <a:pt x="1453" y="11551"/>
                  </a:cubicBezTo>
                  <a:cubicBezTo>
                    <a:pt x="2970" y="11551"/>
                    <a:pt x="5167" y="11041"/>
                    <a:pt x="6610" y="9735"/>
                  </a:cubicBezTo>
                  <a:cubicBezTo>
                    <a:pt x="6610" y="9735"/>
                    <a:pt x="6357" y="3071"/>
                    <a:pt x="6357" y="2027"/>
                  </a:cubicBezTo>
                  <a:cubicBezTo>
                    <a:pt x="6357" y="1061"/>
                    <a:pt x="5859" y="1"/>
                    <a:pt x="45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6"/>
            <p:cNvSpPr/>
            <p:nvPr/>
          </p:nvSpPr>
          <p:spPr>
            <a:xfrm>
              <a:off x="2433625" y="2196471"/>
              <a:ext cx="132213" cy="590858"/>
            </a:xfrm>
            <a:custGeom>
              <a:avLst/>
              <a:gdLst/>
              <a:ahLst/>
              <a:cxnLst/>
              <a:rect l="l" t="t" r="r" b="b"/>
              <a:pathLst>
                <a:path w="2612" h="11673" extrusionOk="0">
                  <a:moveTo>
                    <a:pt x="823" y="1"/>
                  </a:moveTo>
                  <a:cubicBezTo>
                    <a:pt x="587" y="1"/>
                    <a:pt x="315" y="16"/>
                    <a:pt x="0" y="45"/>
                  </a:cubicBezTo>
                  <a:lnTo>
                    <a:pt x="0" y="181"/>
                  </a:lnTo>
                  <a:cubicBezTo>
                    <a:pt x="0" y="181"/>
                    <a:pt x="718" y="626"/>
                    <a:pt x="915" y="1436"/>
                  </a:cubicBezTo>
                  <a:cubicBezTo>
                    <a:pt x="1109" y="2248"/>
                    <a:pt x="1139" y="11673"/>
                    <a:pt x="1139" y="11673"/>
                  </a:cubicBezTo>
                  <a:cubicBezTo>
                    <a:pt x="1139" y="11673"/>
                    <a:pt x="2142" y="11312"/>
                    <a:pt x="2611" y="10860"/>
                  </a:cubicBezTo>
                  <a:cubicBezTo>
                    <a:pt x="2611" y="10860"/>
                    <a:pt x="2550" y="3425"/>
                    <a:pt x="2456" y="2211"/>
                  </a:cubicBezTo>
                  <a:cubicBezTo>
                    <a:pt x="2329" y="621"/>
                    <a:pt x="2324" y="1"/>
                    <a:pt x="82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6"/>
            <p:cNvSpPr/>
            <p:nvPr/>
          </p:nvSpPr>
          <p:spPr>
            <a:xfrm>
              <a:off x="2191166" y="2220767"/>
              <a:ext cx="191233" cy="603917"/>
            </a:xfrm>
            <a:custGeom>
              <a:avLst/>
              <a:gdLst/>
              <a:ahLst/>
              <a:cxnLst/>
              <a:rect l="l" t="t" r="r" b="b"/>
              <a:pathLst>
                <a:path w="3778" h="11931" extrusionOk="0">
                  <a:moveTo>
                    <a:pt x="2322" y="0"/>
                  </a:moveTo>
                  <a:cubicBezTo>
                    <a:pt x="2322" y="0"/>
                    <a:pt x="2322" y="0"/>
                    <a:pt x="2322" y="0"/>
                  </a:cubicBezTo>
                  <a:cubicBezTo>
                    <a:pt x="2322" y="0"/>
                    <a:pt x="1442" y="340"/>
                    <a:pt x="731" y="748"/>
                  </a:cubicBezTo>
                  <a:cubicBezTo>
                    <a:pt x="343" y="976"/>
                    <a:pt x="58" y="2594"/>
                    <a:pt x="28" y="3815"/>
                  </a:cubicBezTo>
                  <a:cubicBezTo>
                    <a:pt x="1" y="4879"/>
                    <a:pt x="167" y="11696"/>
                    <a:pt x="167" y="11696"/>
                  </a:cubicBezTo>
                  <a:cubicBezTo>
                    <a:pt x="577" y="11869"/>
                    <a:pt x="1057" y="11931"/>
                    <a:pt x="1530" y="11931"/>
                  </a:cubicBezTo>
                  <a:cubicBezTo>
                    <a:pt x="2673" y="11931"/>
                    <a:pt x="3778" y="11574"/>
                    <a:pt x="3778" y="11574"/>
                  </a:cubicBezTo>
                  <a:cubicBezTo>
                    <a:pt x="3778" y="11574"/>
                    <a:pt x="3682" y="6671"/>
                    <a:pt x="3668" y="3849"/>
                  </a:cubicBezTo>
                  <a:cubicBezTo>
                    <a:pt x="3655" y="594"/>
                    <a:pt x="2329" y="0"/>
                    <a:pt x="2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6"/>
            <p:cNvSpPr/>
            <p:nvPr/>
          </p:nvSpPr>
          <p:spPr>
            <a:xfrm>
              <a:off x="2301108" y="2312487"/>
              <a:ext cx="56135" cy="176098"/>
            </a:xfrm>
            <a:custGeom>
              <a:avLst/>
              <a:gdLst/>
              <a:ahLst/>
              <a:cxnLst/>
              <a:rect l="l" t="t" r="r" b="b"/>
              <a:pathLst>
                <a:path w="1109" h="3479" extrusionOk="0">
                  <a:moveTo>
                    <a:pt x="1" y="0"/>
                  </a:moveTo>
                  <a:lnTo>
                    <a:pt x="481" y="721"/>
                  </a:lnTo>
                  <a:lnTo>
                    <a:pt x="140" y="1591"/>
                  </a:lnTo>
                  <a:lnTo>
                    <a:pt x="1109" y="3479"/>
                  </a:lnTo>
                  <a:lnTo>
                    <a:pt x="1109" y="3479"/>
                  </a:lnTo>
                  <a:lnTo>
                    <a:pt x="304" y="1565"/>
                  </a:lnTo>
                  <a:lnTo>
                    <a:pt x="610" y="647"/>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6"/>
            <p:cNvSpPr/>
            <p:nvPr/>
          </p:nvSpPr>
          <p:spPr>
            <a:xfrm>
              <a:off x="2501959" y="2261717"/>
              <a:ext cx="37406" cy="194877"/>
            </a:xfrm>
            <a:custGeom>
              <a:avLst/>
              <a:gdLst/>
              <a:ahLst/>
              <a:cxnLst/>
              <a:rect l="l" t="t" r="r" b="b"/>
              <a:pathLst>
                <a:path w="739" h="3850" extrusionOk="0">
                  <a:moveTo>
                    <a:pt x="340" y="1"/>
                  </a:moveTo>
                  <a:lnTo>
                    <a:pt x="82" y="898"/>
                  </a:lnTo>
                  <a:lnTo>
                    <a:pt x="572" y="1455"/>
                  </a:lnTo>
                  <a:lnTo>
                    <a:pt x="1" y="3849"/>
                  </a:lnTo>
                  <a:lnTo>
                    <a:pt x="738" y="1402"/>
                  </a:lnTo>
                  <a:lnTo>
                    <a:pt x="208" y="806"/>
                  </a:lnTo>
                  <a:lnTo>
                    <a:pt x="3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6"/>
            <p:cNvSpPr/>
            <p:nvPr/>
          </p:nvSpPr>
          <p:spPr>
            <a:xfrm>
              <a:off x="2347423" y="1876466"/>
              <a:ext cx="197105" cy="200142"/>
            </a:xfrm>
            <a:custGeom>
              <a:avLst/>
              <a:gdLst/>
              <a:ahLst/>
              <a:cxnLst/>
              <a:rect l="l" t="t" r="r" b="b"/>
              <a:pathLst>
                <a:path w="3894" h="3954" extrusionOk="0">
                  <a:moveTo>
                    <a:pt x="2285" y="0"/>
                  </a:moveTo>
                  <a:cubicBezTo>
                    <a:pt x="2175" y="0"/>
                    <a:pt x="2063" y="10"/>
                    <a:pt x="1948" y="30"/>
                  </a:cubicBezTo>
                  <a:cubicBezTo>
                    <a:pt x="871" y="221"/>
                    <a:pt x="1" y="1247"/>
                    <a:pt x="1" y="2322"/>
                  </a:cubicBezTo>
                  <a:cubicBezTo>
                    <a:pt x="1" y="3279"/>
                    <a:pt x="693" y="3953"/>
                    <a:pt x="1606" y="3953"/>
                  </a:cubicBezTo>
                  <a:cubicBezTo>
                    <a:pt x="1717" y="3953"/>
                    <a:pt x="1832" y="3943"/>
                    <a:pt x="1948" y="3923"/>
                  </a:cubicBezTo>
                  <a:cubicBezTo>
                    <a:pt x="3023" y="3733"/>
                    <a:pt x="3893" y="2709"/>
                    <a:pt x="3893" y="1635"/>
                  </a:cubicBezTo>
                  <a:cubicBezTo>
                    <a:pt x="3893" y="675"/>
                    <a:pt x="3199" y="0"/>
                    <a:pt x="22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6"/>
            <p:cNvSpPr/>
            <p:nvPr/>
          </p:nvSpPr>
          <p:spPr>
            <a:xfrm>
              <a:off x="2275647" y="2076558"/>
              <a:ext cx="42063" cy="95718"/>
            </a:xfrm>
            <a:custGeom>
              <a:avLst/>
              <a:gdLst/>
              <a:ahLst/>
              <a:cxnLst/>
              <a:rect l="l" t="t" r="r" b="b"/>
              <a:pathLst>
                <a:path w="831" h="1891" extrusionOk="0">
                  <a:moveTo>
                    <a:pt x="0" y="1"/>
                  </a:moveTo>
                  <a:cubicBezTo>
                    <a:pt x="0" y="1"/>
                    <a:pt x="317" y="1424"/>
                    <a:pt x="443" y="1646"/>
                  </a:cubicBezTo>
                  <a:cubicBezTo>
                    <a:pt x="568" y="1867"/>
                    <a:pt x="830" y="1890"/>
                    <a:pt x="830" y="1890"/>
                  </a:cubicBezTo>
                  <a:lnTo>
                    <a:pt x="810" y="853"/>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6"/>
            <p:cNvSpPr/>
            <p:nvPr/>
          </p:nvSpPr>
          <p:spPr>
            <a:xfrm>
              <a:off x="2252110" y="1965553"/>
              <a:ext cx="53756" cy="111055"/>
            </a:xfrm>
            <a:custGeom>
              <a:avLst/>
              <a:gdLst/>
              <a:ahLst/>
              <a:cxnLst/>
              <a:rect l="l" t="t" r="r" b="b"/>
              <a:pathLst>
                <a:path w="1062" h="2194" extrusionOk="0">
                  <a:moveTo>
                    <a:pt x="864" y="0"/>
                  </a:moveTo>
                  <a:cubicBezTo>
                    <a:pt x="864" y="0"/>
                    <a:pt x="523" y="4"/>
                    <a:pt x="258" y="320"/>
                  </a:cubicBezTo>
                  <a:cubicBezTo>
                    <a:pt x="0" y="633"/>
                    <a:pt x="143" y="1439"/>
                    <a:pt x="465" y="2194"/>
                  </a:cubicBezTo>
                  <a:lnTo>
                    <a:pt x="1061" y="2156"/>
                  </a:lnTo>
                  <a:lnTo>
                    <a:pt x="86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6"/>
            <p:cNvSpPr/>
            <p:nvPr/>
          </p:nvSpPr>
          <p:spPr>
            <a:xfrm>
              <a:off x="2236621" y="1893828"/>
              <a:ext cx="297023" cy="390767"/>
            </a:xfrm>
            <a:custGeom>
              <a:avLst/>
              <a:gdLst/>
              <a:ahLst/>
              <a:cxnLst/>
              <a:rect l="l" t="t" r="r" b="b"/>
              <a:pathLst>
                <a:path w="5868" h="7720" extrusionOk="0">
                  <a:moveTo>
                    <a:pt x="4237" y="1"/>
                  </a:moveTo>
                  <a:cubicBezTo>
                    <a:pt x="3561" y="1"/>
                    <a:pt x="2787" y="310"/>
                    <a:pt x="2240" y="751"/>
                  </a:cubicBezTo>
                  <a:cubicBezTo>
                    <a:pt x="1115" y="1659"/>
                    <a:pt x="1543" y="3542"/>
                    <a:pt x="1543" y="3542"/>
                  </a:cubicBezTo>
                  <a:cubicBezTo>
                    <a:pt x="1522" y="3559"/>
                    <a:pt x="1499" y="3566"/>
                    <a:pt x="1475" y="3566"/>
                  </a:cubicBezTo>
                  <a:cubicBezTo>
                    <a:pt x="1364" y="3566"/>
                    <a:pt x="1228" y="3414"/>
                    <a:pt x="1108" y="3308"/>
                  </a:cubicBezTo>
                  <a:cubicBezTo>
                    <a:pt x="1045" y="3253"/>
                    <a:pt x="919" y="3199"/>
                    <a:pt x="777" y="3199"/>
                  </a:cubicBezTo>
                  <a:cubicBezTo>
                    <a:pt x="592" y="3199"/>
                    <a:pt x="380" y="3292"/>
                    <a:pt x="245" y="3600"/>
                  </a:cubicBezTo>
                  <a:cubicBezTo>
                    <a:pt x="0" y="4157"/>
                    <a:pt x="456" y="4756"/>
                    <a:pt x="833" y="4807"/>
                  </a:cubicBezTo>
                  <a:cubicBezTo>
                    <a:pt x="895" y="4816"/>
                    <a:pt x="952" y="4820"/>
                    <a:pt x="1004" y="4820"/>
                  </a:cubicBezTo>
                  <a:cubicBezTo>
                    <a:pt x="1500" y="4820"/>
                    <a:pt x="1581" y="4463"/>
                    <a:pt x="1581" y="4463"/>
                  </a:cubicBezTo>
                  <a:lnTo>
                    <a:pt x="1628" y="6874"/>
                  </a:lnTo>
                  <a:cubicBezTo>
                    <a:pt x="2009" y="7296"/>
                    <a:pt x="2795" y="7719"/>
                    <a:pt x="3356" y="7719"/>
                  </a:cubicBezTo>
                  <a:cubicBezTo>
                    <a:pt x="3456" y="7719"/>
                    <a:pt x="3549" y="7706"/>
                    <a:pt x="3631" y="7677"/>
                  </a:cubicBezTo>
                  <a:cubicBezTo>
                    <a:pt x="4066" y="7523"/>
                    <a:pt x="4162" y="6772"/>
                    <a:pt x="3746" y="6364"/>
                  </a:cubicBezTo>
                  <a:lnTo>
                    <a:pt x="3743" y="5654"/>
                  </a:lnTo>
                  <a:cubicBezTo>
                    <a:pt x="3743" y="5654"/>
                    <a:pt x="4335" y="5637"/>
                    <a:pt x="4620" y="5541"/>
                  </a:cubicBezTo>
                  <a:cubicBezTo>
                    <a:pt x="5100" y="5385"/>
                    <a:pt x="5399" y="4953"/>
                    <a:pt x="5545" y="4409"/>
                  </a:cubicBezTo>
                  <a:cubicBezTo>
                    <a:pt x="5780" y="3539"/>
                    <a:pt x="5868" y="2849"/>
                    <a:pt x="5671" y="1251"/>
                  </a:cubicBezTo>
                  <a:cubicBezTo>
                    <a:pt x="5559" y="347"/>
                    <a:pt x="4953" y="1"/>
                    <a:pt x="4237" y="1"/>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6"/>
            <p:cNvSpPr/>
            <p:nvPr/>
          </p:nvSpPr>
          <p:spPr>
            <a:xfrm>
              <a:off x="2282380" y="1849385"/>
              <a:ext cx="262148" cy="233954"/>
            </a:xfrm>
            <a:custGeom>
              <a:avLst/>
              <a:gdLst/>
              <a:ahLst/>
              <a:cxnLst/>
              <a:rect l="l" t="t" r="r" b="b"/>
              <a:pathLst>
                <a:path w="5179" h="4622" extrusionOk="0">
                  <a:moveTo>
                    <a:pt x="5059" y="1"/>
                  </a:moveTo>
                  <a:lnTo>
                    <a:pt x="5059" y="1"/>
                  </a:lnTo>
                  <a:cubicBezTo>
                    <a:pt x="4257" y="535"/>
                    <a:pt x="3267" y="425"/>
                    <a:pt x="2356" y="477"/>
                  </a:cubicBezTo>
                  <a:cubicBezTo>
                    <a:pt x="1078" y="552"/>
                    <a:pt x="687" y="1000"/>
                    <a:pt x="405" y="1357"/>
                  </a:cubicBezTo>
                  <a:cubicBezTo>
                    <a:pt x="10" y="1864"/>
                    <a:pt x="266" y="2295"/>
                    <a:pt x="266" y="2295"/>
                  </a:cubicBezTo>
                  <a:cubicBezTo>
                    <a:pt x="266" y="2295"/>
                    <a:pt x="0" y="4036"/>
                    <a:pt x="204" y="4186"/>
                  </a:cubicBezTo>
                  <a:cubicBezTo>
                    <a:pt x="351" y="4292"/>
                    <a:pt x="572" y="4621"/>
                    <a:pt x="636" y="4621"/>
                  </a:cubicBezTo>
                  <a:cubicBezTo>
                    <a:pt x="637" y="4621"/>
                    <a:pt x="638" y="4621"/>
                    <a:pt x="639" y="4621"/>
                  </a:cubicBezTo>
                  <a:cubicBezTo>
                    <a:pt x="843" y="4583"/>
                    <a:pt x="928" y="3696"/>
                    <a:pt x="1034" y="3166"/>
                  </a:cubicBezTo>
                  <a:cubicBezTo>
                    <a:pt x="1153" y="2557"/>
                    <a:pt x="1201" y="2336"/>
                    <a:pt x="1422" y="2326"/>
                  </a:cubicBezTo>
                  <a:cubicBezTo>
                    <a:pt x="1581" y="2319"/>
                    <a:pt x="2771" y="2220"/>
                    <a:pt x="3533" y="1996"/>
                  </a:cubicBezTo>
                  <a:cubicBezTo>
                    <a:pt x="4294" y="1768"/>
                    <a:pt x="4584" y="1531"/>
                    <a:pt x="4584" y="1531"/>
                  </a:cubicBezTo>
                  <a:cubicBezTo>
                    <a:pt x="5080" y="1048"/>
                    <a:pt x="5178" y="477"/>
                    <a:pt x="50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6"/>
            <p:cNvSpPr/>
            <p:nvPr/>
          </p:nvSpPr>
          <p:spPr>
            <a:xfrm>
              <a:off x="2259348" y="1944041"/>
              <a:ext cx="41658" cy="28295"/>
            </a:xfrm>
            <a:custGeom>
              <a:avLst/>
              <a:gdLst/>
              <a:ahLst/>
              <a:cxnLst/>
              <a:rect l="l" t="t" r="r" b="b"/>
              <a:pathLst>
                <a:path w="823" h="559" extrusionOk="0">
                  <a:moveTo>
                    <a:pt x="428" y="1"/>
                  </a:moveTo>
                  <a:cubicBezTo>
                    <a:pt x="259" y="1"/>
                    <a:pt x="83" y="118"/>
                    <a:pt x="0" y="300"/>
                  </a:cubicBezTo>
                  <a:lnTo>
                    <a:pt x="721" y="558"/>
                  </a:lnTo>
                  <a:cubicBezTo>
                    <a:pt x="823" y="334"/>
                    <a:pt x="744" y="92"/>
                    <a:pt x="544" y="21"/>
                  </a:cubicBezTo>
                  <a:cubicBezTo>
                    <a:pt x="506" y="7"/>
                    <a:pt x="467" y="1"/>
                    <a:pt x="4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6"/>
            <p:cNvSpPr/>
            <p:nvPr/>
          </p:nvSpPr>
          <p:spPr>
            <a:xfrm>
              <a:off x="2327126" y="2150561"/>
              <a:ext cx="99008" cy="43784"/>
            </a:xfrm>
            <a:custGeom>
              <a:avLst/>
              <a:gdLst/>
              <a:ahLst/>
              <a:cxnLst/>
              <a:rect l="l" t="t" r="r" b="b"/>
              <a:pathLst>
                <a:path w="1956" h="865" extrusionOk="0">
                  <a:moveTo>
                    <a:pt x="0" y="0"/>
                  </a:moveTo>
                  <a:lnTo>
                    <a:pt x="0" y="0"/>
                  </a:lnTo>
                  <a:cubicBezTo>
                    <a:pt x="0" y="0"/>
                    <a:pt x="69" y="306"/>
                    <a:pt x="293" y="551"/>
                  </a:cubicBezTo>
                  <a:cubicBezTo>
                    <a:pt x="565" y="853"/>
                    <a:pt x="1955" y="864"/>
                    <a:pt x="1955" y="864"/>
                  </a:cubicBezTo>
                  <a:lnTo>
                    <a:pt x="1955" y="582"/>
                  </a:lnTo>
                  <a:cubicBezTo>
                    <a:pt x="1955" y="582"/>
                    <a:pt x="888" y="554"/>
                    <a:pt x="513" y="422"/>
                  </a:cubicBezTo>
                  <a:cubicBezTo>
                    <a:pt x="265" y="334"/>
                    <a:pt x="58" y="136"/>
                    <a:pt x="0"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6"/>
            <p:cNvSpPr/>
            <p:nvPr/>
          </p:nvSpPr>
          <p:spPr>
            <a:xfrm>
              <a:off x="2391511" y="2032672"/>
              <a:ext cx="21715" cy="22930"/>
            </a:xfrm>
            <a:custGeom>
              <a:avLst/>
              <a:gdLst/>
              <a:ahLst/>
              <a:cxnLst/>
              <a:rect l="l" t="t" r="r" b="b"/>
              <a:pathLst>
                <a:path w="429" h="453" extrusionOk="0">
                  <a:moveTo>
                    <a:pt x="249" y="1"/>
                  </a:moveTo>
                  <a:cubicBezTo>
                    <a:pt x="238" y="1"/>
                    <a:pt x="226" y="1"/>
                    <a:pt x="214" y="4"/>
                  </a:cubicBezTo>
                  <a:cubicBezTo>
                    <a:pt x="95" y="24"/>
                    <a:pt x="0" y="143"/>
                    <a:pt x="0" y="265"/>
                  </a:cubicBezTo>
                  <a:cubicBezTo>
                    <a:pt x="0" y="375"/>
                    <a:pt x="76" y="452"/>
                    <a:pt x="178" y="452"/>
                  </a:cubicBezTo>
                  <a:cubicBezTo>
                    <a:pt x="190" y="452"/>
                    <a:pt x="202" y="451"/>
                    <a:pt x="214" y="449"/>
                  </a:cubicBezTo>
                  <a:cubicBezTo>
                    <a:pt x="333" y="429"/>
                    <a:pt x="429" y="313"/>
                    <a:pt x="429" y="190"/>
                  </a:cubicBezTo>
                  <a:cubicBezTo>
                    <a:pt x="429" y="80"/>
                    <a:pt x="351" y="1"/>
                    <a:pt x="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6"/>
            <p:cNvSpPr/>
            <p:nvPr/>
          </p:nvSpPr>
          <p:spPr>
            <a:xfrm>
              <a:off x="2375162" y="1997999"/>
              <a:ext cx="26524" cy="22322"/>
            </a:xfrm>
            <a:custGeom>
              <a:avLst/>
              <a:gdLst/>
              <a:ahLst/>
              <a:cxnLst/>
              <a:rect l="l" t="t" r="r" b="b"/>
              <a:pathLst>
                <a:path w="524" h="441" extrusionOk="0">
                  <a:moveTo>
                    <a:pt x="336" y="0"/>
                  </a:moveTo>
                  <a:cubicBezTo>
                    <a:pt x="282" y="0"/>
                    <a:pt x="225" y="19"/>
                    <a:pt x="173" y="56"/>
                  </a:cubicBezTo>
                  <a:cubicBezTo>
                    <a:pt x="47" y="148"/>
                    <a:pt x="0" y="321"/>
                    <a:pt x="64" y="440"/>
                  </a:cubicBezTo>
                  <a:lnTo>
                    <a:pt x="523" y="108"/>
                  </a:lnTo>
                  <a:cubicBezTo>
                    <a:pt x="483" y="37"/>
                    <a:pt x="413" y="0"/>
                    <a:pt x="3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6"/>
            <p:cNvSpPr/>
            <p:nvPr/>
          </p:nvSpPr>
          <p:spPr>
            <a:xfrm>
              <a:off x="2418845" y="2115584"/>
              <a:ext cx="27232" cy="16501"/>
            </a:xfrm>
            <a:custGeom>
              <a:avLst/>
              <a:gdLst/>
              <a:ahLst/>
              <a:cxnLst/>
              <a:rect l="l" t="t" r="r" b="b"/>
              <a:pathLst>
                <a:path w="538" h="326" extrusionOk="0">
                  <a:moveTo>
                    <a:pt x="48" y="1"/>
                  </a:moveTo>
                  <a:lnTo>
                    <a:pt x="48" y="1"/>
                  </a:lnTo>
                  <a:cubicBezTo>
                    <a:pt x="0" y="151"/>
                    <a:pt x="68" y="294"/>
                    <a:pt x="204" y="321"/>
                  </a:cubicBezTo>
                  <a:cubicBezTo>
                    <a:pt x="219" y="324"/>
                    <a:pt x="235" y="325"/>
                    <a:pt x="250" y="325"/>
                  </a:cubicBezTo>
                  <a:cubicBezTo>
                    <a:pt x="372" y="325"/>
                    <a:pt x="492" y="233"/>
                    <a:pt x="537" y="99"/>
                  </a:cubicBezTo>
                  <a:lnTo>
                    <a:pt x="48"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6"/>
            <p:cNvSpPr/>
            <p:nvPr/>
          </p:nvSpPr>
          <p:spPr>
            <a:xfrm>
              <a:off x="2488545" y="1973247"/>
              <a:ext cx="25511" cy="20247"/>
            </a:xfrm>
            <a:custGeom>
              <a:avLst/>
              <a:gdLst/>
              <a:ahLst/>
              <a:cxnLst/>
              <a:rect l="l" t="t" r="r" b="b"/>
              <a:pathLst>
                <a:path w="504" h="400" extrusionOk="0">
                  <a:moveTo>
                    <a:pt x="251" y="1"/>
                  </a:moveTo>
                  <a:cubicBezTo>
                    <a:pt x="158" y="1"/>
                    <a:pt x="60" y="56"/>
                    <a:pt x="1" y="151"/>
                  </a:cubicBezTo>
                  <a:lnTo>
                    <a:pt x="418" y="399"/>
                  </a:lnTo>
                  <a:cubicBezTo>
                    <a:pt x="503" y="263"/>
                    <a:pt x="480" y="100"/>
                    <a:pt x="364" y="32"/>
                  </a:cubicBezTo>
                  <a:cubicBezTo>
                    <a:pt x="329" y="11"/>
                    <a:pt x="290" y="1"/>
                    <a:pt x="2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6"/>
            <p:cNvSpPr/>
            <p:nvPr/>
          </p:nvSpPr>
          <p:spPr>
            <a:xfrm>
              <a:off x="2481510" y="2013741"/>
              <a:ext cx="21715" cy="22930"/>
            </a:xfrm>
            <a:custGeom>
              <a:avLst/>
              <a:gdLst/>
              <a:ahLst/>
              <a:cxnLst/>
              <a:rect l="l" t="t" r="r" b="b"/>
              <a:pathLst>
                <a:path w="429" h="453" extrusionOk="0">
                  <a:moveTo>
                    <a:pt x="249" y="1"/>
                  </a:moveTo>
                  <a:cubicBezTo>
                    <a:pt x="237" y="1"/>
                    <a:pt x="226" y="2"/>
                    <a:pt x="214" y="4"/>
                  </a:cubicBezTo>
                  <a:cubicBezTo>
                    <a:pt x="99" y="24"/>
                    <a:pt x="0" y="140"/>
                    <a:pt x="0" y="266"/>
                  </a:cubicBezTo>
                  <a:cubicBezTo>
                    <a:pt x="0" y="376"/>
                    <a:pt x="80" y="452"/>
                    <a:pt x="179" y="452"/>
                  </a:cubicBezTo>
                  <a:cubicBezTo>
                    <a:pt x="190" y="452"/>
                    <a:pt x="202" y="451"/>
                    <a:pt x="214" y="449"/>
                  </a:cubicBezTo>
                  <a:cubicBezTo>
                    <a:pt x="333" y="429"/>
                    <a:pt x="428" y="313"/>
                    <a:pt x="428" y="191"/>
                  </a:cubicBezTo>
                  <a:cubicBezTo>
                    <a:pt x="428" y="81"/>
                    <a:pt x="351" y="1"/>
                    <a:pt x="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6"/>
            <p:cNvSpPr/>
            <p:nvPr/>
          </p:nvSpPr>
          <p:spPr>
            <a:xfrm>
              <a:off x="2448051" y="2022852"/>
              <a:ext cx="37609" cy="64436"/>
            </a:xfrm>
            <a:custGeom>
              <a:avLst/>
              <a:gdLst/>
              <a:ahLst/>
              <a:cxnLst/>
              <a:rect l="l" t="t" r="r" b="b"/>
              <a:pathLst>
                <a:path w="743" h="1273" extrusionOk="0">
                  <a:moveTo>
                    <a:pt x="1" y="1"/>
                  </a:moveTo>
                  <a:lnTo>
                    <a:pt x="70" y="1272"/>
                  </a:lnTo>
                  <a:lnTo>
                    <a:pt x="743" y="925"/>
                  </a:lnTo>
                  <a:lnTo>
                    <a:pt x="1"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6"/>
            <p:cNvSpPr/>
            <p:nvPr/>
          </p:nvSpPr>
          <p:spPr>
            <a:xfrm>
              <a:off x="2357192" y="2247240"/>
              <a:ext cx="102652" cy="55325"/>
            </a:xfrm>
            <a:custGeom>
              <a:avLst/>
              <a:gdLst/>
              <a:ahLst/>
              <a:cxnLst/>
              <a:rect l="l" t="t" r="r" b="b"/>
              <a:pathLst>
                <a:path w="2028" h="1093" extrusionOk="0">
                  <a:moveTo>
                    <a:pt x="1297" y="1"/>
                  </a:moveTo>
                  <a:lnTo>
                    <a:pt x="1239" y="593"/>
                  </a:lnTo>
                  <a:lnTo>
                    <a:pt x="545" y="194"/>
                  </a:lnTo>
                  <a:lnTo>
                    <a:pt x="1" y="834"/>
                  </a:lnTo>
                  <a:cubicBezTo>
                    <a:pt x="175" y="986"/>
                    <a:pt x="502" y="1092"/>
                    <a:pt x="835" y="1092"/>
                  </a:cubicBezTo>
                  <a:cubicBezTo>
                    <a:pt x="963" y="1092"/>
                    <a:pt x="1093" y="1076"/>
                    <a:pt x="1215" y="1041"/>
                  </a:cubicBezTo>
                  <a:cubicBezTo>
                    <a:pt x="1653" y="916"/>
                    <a:pt x="1895" y="745"/>
                    <a:pt x="2028" y="409"/>
                  </a:cubicBezTo>
                  <a:lnTo>
                    <a:pt x="1297" y="1"/>
                  </a:ln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6"/>
            <p:cNvSpPr/>
            <p:nvPr/>
          </p:nvSpPr>
          <p:spPr>
            <a:xfrm>
              <a:off x="2357192" y="2247240"/>
              <a:ext cx="102652" cy="55122"/>
            </a:xfrm>
            <a:custGeom>
              <a:avLst/>
              <a:gdLst/>
              <a:ahLst/>
              <a:cxnLst/>
              <a:rect l="l" t="t" r="r" b="b"/>
              <a:pathLst>
                <a:path w="2028" h="1089" extrusionOk="0">
                  <a:moveTo>
                    <a:pt x="1297" y="1"/>
                  </a:moveTo>
                  <a:lnTo>
                    <a:pt x="1239" y="593"/>
                  </a:lnTo>
                  <a:lnTo>
                    <a:pt x="1684" y="300"/>
                  </a:lnTo>
                  <a:cubicBezTo>
                    <a:pt x="1684" y="300"/>
                    <a:pt x="1769" y="528"/>
                    <a:pt x="1763" y="783"/>
                  </a:cubicBezTo>
                  <a:cubicBezTo>
                    <a:pt x="1882" y="688"/>
                    <a:pt x="1967" y="566"/>
                    <a:pt x="2028" y="409"/>
                  </a:cubicBezTo>
                  <a:lnTo>
                    <a:pt x="1297" y="1"/>
                  </a:lnTo>
                  <a:close/>
                  <a:moveTo>
                    <a:pt x="545" y="194"/>
                  </a:moveTo>
                  <a:lnTo>
                    <a:pt x="12" y="820"/>
                  </a:lnTo>
                  <a:lnTo>
                    <a:pt x="1" y="834"/>
                  </a:lnTo>
                  <a:cubicBezTo>
                    <a:pt x="158" y="970"/>
                    <a:pt x="433" y="1068"/>
                    <a:pt x="729" y="1089"/>
                  </a:cubicBezTo>
                  <a:cubicBezTo>
                    <a:pt x="668" y="956"/>
                    <a:pt x="633" y="803"/>
                    <a:pt x="641" y="630"/>
                  </a:cubicBezTo>
                  <a:lnTo>
                    <a:pt x="1239" y="593"/>
                  </a:lnTo>
                  <a:lnTo>
                    <a:pt x="545" y="19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6"/>
            <p:cNvSpPr/>
            <p:nvPr/>
          </p:nvSpPr>
          <p:spPr>
            <a:xfrm>
              <a:off x="2388575" y="2262426"/>
              <a:ext cx="59374" cy="62411"/>
            </a:xfrm>
            <a:custGeom>
              <a:avLst/>
              <a:gdLst/>
              <a:ahLst/>
              <a:cxnLst/>
              <a:rect l="l" t="t" r="r" b="b"/>
              <a:pathLst>
                <a:path w="1173" h="1233" extrusionOk="0">
                  <a:moveTo>
                    <a:pt x="1064" y="0"/>
                  </a:moveTo>
                  <a:lnTo>
                    <a:pt x="619" y="293"/>
                  </a:lnTo>
                  <a:lnTo>
                    <a:pt x="21" y="330"/>
                  </a:lnTo>
                  <a:cubicBezTo>
                    <a:pt x="0" y="751"/>
                    <a:pt x="234" y="1054"/>
                    <a:pt x="469" y="1228"/>
                  </a:cubicBezTo>
                  <a:cubicBezTo>
                    <a:pt x="496" y="1231"/>
                    <a:pt x="522" y="1232"/>
                    <a:pt x="547" y="1232"/>
                  </a:cubicBezTo>
                  <a:cubicBezTo>
                    <a:pt x="796" y="1232"/>
                    <a:pt x="942" y="1095"/>
                    <a:pt x="942" y="1095"/>
                  </a:cubicBezTo>
                  <a:cubicBezTo>
                    <a:pt x="942" y="1095"/>
                    <a:pt x="1098" y="884"/>
                    <a:pt x="1135" y="572"/>
                  </a:cubicBezTo>
                  <a:cubicBezTo>
                    <a:pt x="1173" y="282"/>
                    <a:pt x="1064" y="0"/>
                    <a:pt x="106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6"/>
            <p:cNvSpPr/>
            <p:nvPr/>
          </p:nvSpPr>
          <p:spPr>
            <a:xfrm>
              <a:off x="2397838" y="2317802"/>
              <a:ext cx="77344" cy="287609"/>
            </a:xfrm>
            <a:custGeom>
              <a:avLst/>
              <a:gdLst/>
              <a:ahLst/>
              <a:cxnLst/>
              <a:rect l="l" t="t" r="r" b="b"/>
              <a:pathLst>
                <a:path w="1528" h="5682" extrusionOk="0">
                  <a:moveTo>
                    <a:pt x="759" y="1"/>
                  </a:moveTo>
                  <a:lnTo>
                    <a:pt x="286" y="134"/>
                  </a:lnTo>
                  <a:cubicBezTo>
                    <a:pt x="286" y="134"/>
                    <a:pt x="1" y="4237"/>
                    <a:pt x="7" y="4526"/>
                  </a:cubicBezTo>
                  <a:cubicBezTo>
                    <a:pt x="14" y="4803"/>
                    <a:pt x="517" y="5681"/>
                    <a:pt x="792" y="5681"/>
                  </a:cubicBezTo>
                  <a:cubicBezTo>
                    <a:pt x="800" y="5681"/>
                    <a:pt x="809" y="5681"/>
                    <a:pt x="817" y="5679"/>
                  </a:cubicBezTo>
                  <a:cubicBezTo>
                    <a:pt x="1088" y="5621"/>
                    <a:pt x="1527" y="4421"/>
                    <a:pt x="1496" y="4108"/>
                  </a:cubicBezTo>
                  <a:cubicBezTo>
                    <a:pt x="1470" y="3795"/>
                    <a:pt x="759" y="1"/>
                    <a:pt x="7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6"/>
            <p:cNvSpPr/>
            <p:nvPr/>
          </p:nvSpPr>
          <p:spPr>
            <a:xfrm>
              <a:off x="2411961" y="2324534"/>
              <a:ext cx="405" cy="5568"/>
            </a:xfrm>
            <a:custGeom>
              <a:avLst/>
              <a:gdLst/>
              <a:ahLst/>
              <a:cxnLst/>
              <a:rect l="l" t="t" r="r" b="b"/>
              <a:pathLst>
                <a:path w="8" h="110" extrusionOk="0">
                  <a:moveTo>
                    <a:pt x="0" y="95"/>
                  </a:moveTo>
                  <a:lnTo>
                    <a:pt x="0" y="109"/>
                  </a:lnTo>
                  <a:lnTo>
                    <a:pt x="0" y="109"/>
                  </a:lnTo>
                  <a:lnTo>
                    <a:pt x="0" y="95"/>
                  </a:lnTo>
                  <a:close/>
                  <a:moveTo>
                    <a:pt x="7" y="4"/>
                  </a:moveTo>
                  <a:lnTo>
                    <a:pt x="7" y="4"/>
                  </a:lnTo>
                  <a:lnTo>
                    <a:pt x="7" y="4"/>
                  </a:lnTo>
                  <a:close/>
                  <a:moveTo>
                    <a:pt x="7" y="1"/>
                  </a:moveTo>
                  <a:lnTo>
                    <a:pt x="7" y="1"/>
                  </a:lnTo>
                  <a:lnTo>
                    <a:pt x="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6"/>
            <p:cNvSpPr/>
            <p:nvPr/>
          </p:nvSpPr>
          <p:spPr>
            <a:xfrm>
              <a:off x="2411961" y="2317802"/>
              <a:ext cx="24803" cy="12452"/>
            </a:xfrm>
            <a:custGeom>
              <a:avLst/>
              <a:gdLst/>
              <a:ahLst/>
              <a:cxnLst/>
              <a:rect l="l" t="t" r="r" b="b"/>
              <a:pathLst>
                <a:path w="490" h="246" extrusionOk="0">
                  <a:moveTo>
                    <a:pt x="480" y="1"/>
                  </a:moveTo>
                  <a:cubicBezTo>
                    <a:pt x="347" y="123"/>
                    <a:pt x="208" y="147"/>
                    <a:pt x="116" y="147"/>
                  </a:cubicBezTo>
                  <a:cubicBezTo>
                    <a:pt x="48" y="147"/>
                    <a:pt x="7" y="134"/>
                    <a:pt x="7" y="134"/>
                  </a:cubicBezTo>
                  <a:lnTo>
                    <a:pt x="7" y="137"/>
                  </a:lnTo>
                  <a:lnTo>
                    <a:pt x="0" y="228"/>
                  </a:lnTo>
                  <a:lnTo>
                    <a:pt x="0" y="242"/>
                  </a:lnTo>
                  <a:cubicBezTo>
                    <a:pt x="17" y="245"/>
                    <a:pt x="38" y="245"/>
                    <a:pt x="58" y="245"/>
                  </a:cubicBezTo>
                  <a:cubicBezTo>
                    <a:pt x="317" y="245"/>
                    <a:pt x="490" y="59"/>
                    <a:pt x="490" y="59"/>
                  </a:cubicBezTo>
                  <a:lnTo>
                    <a:pt x="48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6"/>
            <p:cNvSpPr/>
            <p:nvPr/>
          </p:nvSpPr>
          <p:spPr>
            <a:xfrm>
              <a:off x="2289264" y="2195104"/>
              <a:ext cx="130644" cy="125683"/>
            </a:xfrm>
            <a:custGeom>
              <a:avLst/>
              <a:gdLst/>
              <a:ahLst/>
              <a:cxnLst/>
              <a:rect l="l" t="t" r="r" b="b"/>
              <a:pathLst>
                <a:path w="2581" h="2483" extrusionOk="0">
                  <a:moveTo>
                    <a:pt x="568" y="0"/>
                  </a:moveTo>
                  <a:cubicBezTo>
                    <a:pt x="568" y="0"/>
                    <a:pt x="106" y="259"/>
                    <a:pt x="1" y="1099"/>
                  </a:cubicBezTo>
                  <a:cubicBezTo>
                    <a:pt x="286" y="1711"/>
                    <a:pt x="803" y="2187"/>
                    <a:pt x="1561" y="2483"/>
                  </a:cubicBezTo>
                  <a:lnTo>
                    <a:pt x="1983" y="1660"/>
                  </a:lnTo>
                  <a:lnTo>
                    <a:pt x="2581" y="1623"/>
                  </a:lnTo>
                  <a:lnTo>
                    <a:pt x="578" y="449"/>
                  </a:lnTo>
                  <a:lnTo>
                    <a:pt x="5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6"/>
            <p:cNvSpPr/>
            <p:nvPr/>
          </p:nvSpPr>
          <p:spPr>
            <a:xfrm>
              <a:off x="2419857" y="2186499"/>
              <a:ext cx="49150" cy="93693"/>
            </a:xfrm>
            <a:custGeom>
              <a:avLst/>
              <a:gdLst/>
              <a:ahLst/>
              <a:cxnLst/>
              <a:rect l="l" t="t" r="r" b="b"/>
              <a:pathLst>
                <a:path w="971" h="1851" extrusionOk="0">
                  <a:moveTo>
                    <a:pt x="128" y="1"/>
                  </a:moveTo>
                  <a:cubicBezTo>
                    <a:pt x="125" y="1"/>
                    <a:pt x="123" y="1"/>
                    <a:pt x="123" y="1"/>
                  </a:cubicBezTo>
                  <a:lnTo>
                    <a:pt x="126" y="582"/>
                  </a:lnTo>
                  <a:cubicBezTo>
                    <a:pt x="126" y="582"/>
                    <a:pt x="45" y="1364"/>
                    <a:pt x="1" y="1793"/>
                  </a:cubicBezTo>
                  <a:lnTo>
                    <a:pt x="446" y="1500"/>
                  </a:lnTo>
                  <a:lnTo>
                    <a:pt x="925" y="1850"/>
                  </a:lnTo>
                  <a:cubicBezTo>
                    <a:pt x="925" y="1850"/>
                    <a:pt x="970" y="578"/>
                    <a:pt x="769" y="286"/>
                  </a:cubicBezTo>
                  <a:cubicBezTo>
                    <a:pt x="581" y="9"/>
                    <a:pt x="178" y="1"/>
                    <a:pt x="1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6"/>
            <p:cNvSpPr/>
            <p:nvPr/>
          </p:nvSpPr>
          <p:spPr>
            <a:xfrm>
              <a:off x="1975181" y="2263641"/>
              <a:ext cx="364345" cy="572838"/>
            </a:xfrm>
            <a:custGeom>
              <a:avLst/>
              <a:gdLst/>
              <a:ahLst/>
              <a:cxnLst/>
              <a:rect l="l" t="t" r="r" b="b"/>
              <a:pathLst>
                <a:path w="7198" h="11317" extrusionOk="0">
                  <a:moveTo>
                    <a:pt x="4978" y="0"/>
                  </a:moveTo>
                  <a:cubicBezTo>
                    <a:pt x="4978" y="0"/>
                    <a:pt x="4610" y="99"/>
                    <a:pt x="3897" y="857"/>
                  </a:cubicBezTo>
                  <a:cubicBezTo>
                    <a:pt x="3179" y="1618"/>
                    <a:pt x="375" y="6422"/>
                    <a:pt x="188" y="6691"/>
                  </a:cubicBezTo>
                  <a:cubicBezTo>
                    <a:pt x="0" y="6963"/>
                    <a:pt x="55" y="7336"/>
                    <a:pt x="392" y="7680"/>
                  </a:cubicBezTo>
                  <a:cubicBezTo>
                    <a:pt x="725" y="8027"/>
                    <a:pt x="3493" y="10090"/>
                    <a:pt x="3493" y="10090"/>
                  </a:cubicBezTo>
                  <a:cubicBezTo>
                    <a:pt x="3659" y="10233"/>
                    <a:pt x="3781" y="10407"/>
                    <a:pt x="4094" y="10713"/>
                  </a:cubicBezTo>
                  <a:cubicBezTo>
                    <a:pt x="4240" y="10856"/>
                    <a:pt x="4393" y="11015"/>
                    <a:pt x="4584" y="11100"/>
                  </a:cubicBezTo>
                  <a:cubicBezTo>
                    <a:pt x="4822" y="11206"/>
                    <a:pt x="5080" y="11281"/>
                    <a:pt x="5352" y="11308"/>
                  </a:cubicBezTo>
                  <a:cubicBezTo>
                    <a:pt x="5417" y="11313"/>
                    <a:pt x="5483" y="11316"/>
                    <a:pt x="5550" y="11316"/>
                  </a:cubicBezTo>
                  <a:cubicBezTo>
                    <a:pt x="5835" y="11316"/>
                    <a:pt x="6130" y="11261"/>
                    <a:pt x="6406" y="11135"/>
                  </a:cubicBezTo>
                  <a:cubicBezTo>
                    <a:pt x="6597" y="11049"/>
                    <a:pt x="6777" y="10927"/>
                    <a:pt x="6920" y="10771"/>
                  </a:cubicBezTo>
                  <a:cubicBezTo>
                    <a:pt x="7062" y="10614"/>
                    <a:pt x="7168" y="10413"/>
                    <a:pt x="7191" y="10217"/>
                  </a:cubicBezTo>
                  <a:cubicBezTo>
                    <a:pt x="7195" y="10176"/>
                    <a:pt x="7198" y="10135"/>
                    <a:pt x="7181" y="10101"/>
                  </a:cubicBezTo>
                  <a:cubicBezTo>
                    <a:pt x="7154" y="10040"/>
                    <a:pt x="7079" y="10019"/>
                    <a:pt x="7014" y="10005"/>
                  </a:cubicBezTo>
                  <a:cubicBezTo>
                    <a:pt x="6644" y="9920"/>
                    <a:pt x="6219" y="9890"/>
                    <a:pt x="5869" y="9764"/>
                  </a:cubicBezTo>
                  <a:cubicBezTo>
                    <a:pt x="5569" y="9659"/>
                    <a:pt x="5382" y="9539"/>
                    <a:pt x="5444" y="9506"/>
                  </a:cubicBezTo>
                  <a:cubicBezTo>
                    <a:pt x="5456" y="9499"/>
                    <a:pt x="5473" y="9496"/>
                    <a:pt x="5493" y="9496"/>
                  </a:cubicBezTo>
                  <a:cubicBezTo>
                    <a:pt x="5523" y="9496"/>
                    <a:pt x="5561" y="9502"/>
                    <a:pt x="5607" y="9506"/>
                  </a:cubicBezTo>
                  <a:cubicBezTo>
                    <a:pt x="5651" y="9511"/>
                    <a:pt x="5703" y="9515"/>
                    <a:pt x="5763" y="9515"/>
                  </a:cubicBezTo>
                  <a:cubicBezTo>
                    <a:pt x="5824" y="9515"/>
                    <a:pt x="5892" y="9511"/>
                    <a:pt x="5971" y="9499"/>
                  </a:cubicBezTo>
                  <a:cubicBezTo>
                    <a:pt x="6250" y="9451"/>
                    <a:pt x="6528" y="9238"/>
                    <a:pt x="6518" y="9081"/>
                  </a:cubicBezTo>
                  <a:cubicBezTo>
                    <a:pt x="6511" y="8972"/>
                    <a:pt x="6507" y="8956"/>
                    <a:pt x="6402" y="8956"/>
                  </a:cubicBezTo>
                  <a:cubicBezTo>
                    <a:pt x="6360" y="8956"/>
                    <a:pt x="6301" y="8958"/>
                    <a:pt x="6219" y="8958"/>
                  </a:cubicBezTo>
                  <a:cubicBezTo>
                    <a:pt x="6208" y="8959"/>
                    <a:pt x="6198" y="8959"/>
                    <a:pt x="6188" y="8959"/>
                  </a:cubicBezTo>
                  <a:cubicBezTo>
                    <a:pt x="6077" y="8959"/>
                    <a:pt x="5974" y="8943"/>
                    <a:pt x="5862" y="8932"/>
                  </a:cubicBezTo>
                  <a:cubicBezTo>
                    <a:pt x="5744" y="8917"/>
                    <a:pt x="5620" y="8903"/>
                    <a:pt x="5473" y="8903"/>
                  </a:cubicBezTo>
                  <a:cubicBezTo>
                    <a:pt x="5412" y="8903"/>
                    <a:pt x="5347" y="8905"/>
                    <a:pt x="5277" y="8911"/>
                  </a:cubicBezTo>
                  <a:cubicBezTo>
                    <a:pt x="5172" y="8921"/>
                    <a:pt x="5086" y="8925"/>
                    <a:pt x="5010" y="8925"/>
                  </a:cubicBezTo>
                  <a:cubicBezTo>
                    <a:pt x="4823" y="8925"/>
                    <a:pt x="4690" y="8898"/>
                    <a:pt x="4468" y="8850"/>
                  </a:cubicBezTo>
                  <a:cubicBezTo>
                    <a:pt x="3876" y="8717"/>
                    <a:pt x="2224" y="6507"/>
                    <a:pt x="2224" y="6507"/>
                  </a:cubicBezTo>
                  <a:lnTo>
                    <a:pt x="5087" y="2778"/>
                  </a:lnTo>
                  <a:cubicBezTo>
                    <a:pt x="5087" y="2778"/>
                    <a:pt x="5804" y="1257"/>
                    <a:pt x="4978"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6"/>
            <p:cNvSpPr/>
            <p:nvPr/>
          </p:nvSpPr>
          <p:spPr>
            <a:xfrm>
              <a:off x="1966272" y="2254985"/>
              <a:ext cx="316309" cy="503745"/>
            </a:xfrm>
            <a:custGeom>
              <a:avLst/>
              <a:gdLst/>
              <a:ahLst/>
              <a:cxnLst/>
              <a:rect l="l" t="t" r="r" b="b"/>
              <a:pathLst>
                <a:path w="6249" h="9952" extrusionOk="0">
                  <a:moveTo>
                    <a:pt x="5304" y="1"/>
                  </a:moveTo>
                  <a:cubicBezTo>
                    <a:pt x="3669" y="361"/>
                    <a:pt x="517" y="6134"/>
                    <a:pt x="258" y="6760"/>
                  </a:cubicBezTo>
                  <a:cubicBezTo>
                    <a:pt x="0" y="7385"/>
                    <a:pt x="30" y="7521"/>
                    <a:pt x="258" y="7763"/>
                  </a:cubicBezTo>
                  <a:cubicBezTo>
                    <a:pt x="482" y="8001"/>
                    <a:pt x="3257" y="9952"/>
                    <a:pt x="3257" y="9952"/>
                  </a:cubicBezTo>
                  <a:lnTo>
                    <a:pt x="4138" y="8684"/>
                  </a:lnTo>
                  <a:lnTo>
                    <a:pt x="2570" y="6661"/>
                  </a:lnTo>
                  <a:cubicBezTo>
                    <a:pt x="2570" y="6661"/>
                    <a:pt x="4378" y="4516"/>
                    <a:pt x="5314" y="3033"/>
                  </a:cubicBezTo>
                  <a:cubicBezTo>
                    <a:pt x="6249" y="1551"/>
                    <a:pt x="5304" y="1"/>
                    <a:pt x="5304"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6"/>
            <p:cNvSpPr/>
            <p:nvPr/>
          </p:nvSpPr>
          <p:spPr>
            <a:xfrm>
              <a:off x="1970018" y="2254985"/>
              <a:ext cx="286242" cy="503745"/>
            </a:xfrm>
            <a:custGeom>
              <a:avLst/>
              <a:gdLst/>
              <a:ahLst/>
              <a:cxnLst/>
              <a:rect l="l" t="t" r="r" b="b"/>
              <a:pathLst>
                <a:path w="5655" h="9952" extrusionOk="0">
                  <a:moveTo>
                    <a:pt x="5230" y="1"/>
                  </a:moveTo>
                  <a:cubicBezTo>
                    <a:pt x="3595" y="361"/>
                    <a:pt x="443" y="6134"/>
                    <a:pt x="184" y="6760"/>
                  </a:cubicBezTo>
                  <a:cubicBezTo>
                    <a:pt x="58" y="7063"/>
                    <a:pt x="0" y="7253"/>
                    <a:pt x="0" y="7392"/>
                  </a:cubicBezTo>
                  <a:cubicBezTo>
                    <a:pt x="0" y="7542"/>
                    <a:pt x="66" y="7637"/>
                    <a:pt x="184" y="7763"/>
                  </a:cubicBezTo>
                  <a:cubicBezTo>
                    <a:pt x="408" y="8001"/>
                    <a:pt x="3183" y="9952"/>
                    <a:pt x="3183" y="9952"/>
                  </a:cubicBezTo>
                  <a:lnTo>
                    <a:pt x="4064" y="8684"/>
                  </a:lnTo>
                  <a:lnTo>
                    <a:pt x="2496" y="6661"/>
                  </a:lnTo>
                  <a:cubicBezTo>
                    <a:pt x="2496" y="6661"/>
                    <a:pt x="4304" y="4516"/>
                    <a:pt x="5240" y="3033"/>
                  </a:cubicBezTo>
                  <a:cubicBezTo>
                    <a:pt x="5549" y="2544"/>
                    <a:pt x="5655" y="2045"/>
                    <a:pt x="5655" y="1599"/>
                  </a:cubicBezTo>
                  <a:cubicBezTo>
                    <a:pt x="5655" y="694"/>
                    <a:pt x="5230" y="1"/>
                    <a:pt x="52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8" name="Google Shape;658;p26"/>
          <p:cNvSpPr/>
          <p:nvPr/>
        </p:nvSpPr>
        <p:spPr>
          <a:xfrm>
            <a:off x="1838632" y="2531988"/>
            <a:ext cx="109444" cy="1491451"/>
          </a:xfrm>
          <a:custGeom>
            <a:avLst/>
            <a:gdLst/>
            <a:ahLst/>
            <a:cxnLst/>
            <a:rect l="l" t="t" r="r" b="b"/>
            <a:pathLst>
              <a:path w="2561" h="34900" extrusionOk="0">
                <a:moveTo>
                  <a:pt x="140" y="1"/>
                </a:moveTo>
                <a:cubicBezTo>
                  <a:pt x="137" y="6"/>
                  <a:pt x="133" y="12"/>
                  <a:pt x="130" y="17"/>
                </a:cubicBezTo>
                <a:lnTo>
                  <a:pt x="130" y="17"/>
                </a:lnTo>
                <a:cubicBezTo>
                  <a:pt x="132" y="13"/>
                  <a:pt x="134" y="8"/>
                  <a:pt x="137" y="4"/>
                </a:cubicBezTo>
                <a:lnTo>
                  <a:pt x="137" y="4"/>
                </a:lnTo>
                <a:cubicBezTo>
                  <a:pt x="89" y="86"/>
                  <a:pt x="52" y="174"/>
                  <a:pt x="27" y="266"/>
                </a:cubicBezTo>
                <a:cubicBezTo>
                  <a:pt x="31" y="252"/>
                  <a:pt x="35" y="239"/>
                  <a:pt x="41" y="225"/>
                </a:cubicBezTo>
                <a:lnTo>
                  <a:pt x="41" y="225"/>
                </a:lnTo>
                <a:cubicBezTo>
                  <a:pt x="35" y="246"/>
                  <a:pt x="27" y="269"/>
                  <a:pt x="21" y="290"/>
                </a:cubicBezTo>
                <a:cubicBezTo>
                  <a:pt x="7" y="348"/>
                  <a:pt x="0" y="405"/>
                  <a:pt x="0" y="463"/>
                </a:cubicBezTo>
                <a:lnTo>
                  <a:pt x="0" y="15990"/>
                </a:lnTo>
                <a:lnTo>
                  <a:pt x="0" y="33248"/>
                </a:lnTo>
                <a:cubicBezTo>
                  <a:pt x="0" y="33546"/>
                  <a:pt x="211" y="33910"/>
                  <a:pt x="470" y="34060"/>
                </a:cubicBezTo>
                <a:lnTo>
                  <a:pt x="643" y="34158"/>
                </a:lnTo>
                <a:lnTo>
                  <a:pt x="1731" y="34787"/>
                </a:lnTo>
                <a:cubicBezTo>
                  <a:pt x="1748" y="34798"/>
                  <a:pt x="1769" y="34808"/>
                  <a:pt x="1786" y="34815"/>
                </a:cubicBezTo>
                <a:cubicBezTo>
                  <a:pt x="1802" y="34822"/>
                  <a:pt x="1819" y="34831"/>
                  <a:pt x="1836" y="34839"/>
                </a:cubicBezTo>
                <a:lnTo>
                  <a:pt x="1840" y="34839"/>
                </a:lnTo>
                <a:cubicBezTo>
                  <a:pt x="1847" y="34842"/>
                  <a:pt x="1857" y="34845"/>
                  <a:pt x="1863" y="34845"/>
                </a:cubicBezTo>
                <a:lnTo>
                  <a:pt x="1863" y="34849"/>
                </a:lnTo>
                <a:cubicBezTo>
                  <a:pt x="1888" y="34856"/>
                  <a:pt x="1908" y="34862"/>
                  <a:pt x="1932" y="34869"/>
                </a:cubicBezTo>
                <a:cubicBezTo>
                  <a:pt x="1959" y="34872"/>
                  <a:pt x="1986" y="34880"/>
                  <a:pt x="2010" y="34883"/>
                </a:cubicBezTo>
                <a:cubicBezTo>
                  <a:pt x="2047" y="34889"/>
                  <a:pt x="2084" y="34897"/>
                  <a:pt x="2122" y="34897"/>
                </a:cubicBezTo>
                <a:cubicBezTo>
                  <a:pt x="2149" y="34900"/>
                  <a:pt x="2173" y="34900"/>
                  <a:pt x="2200" y="34900"/>
                </a:cubicBezTo>
                <a:cubicBezTo>
                  <a:pt x="2238" y="34900"/>
                  <a:pt x="2279" y="34900"/>
                  <a:pt x="2316" y="34893"/>
                </a:cubicBezTo>
                <a:cubicBezTo>
                  <a:pt x="2340" y="34893"/>
                  <a:pt x="2367" y="34889"/>
                  <a:pt x="2390" y="34883"/>
                </a:cubicBezTo>
                <a:cubicBezTo>
                  <a:pt x="2421" y="34880"/>
                  <a:pt x="2452" y="34872"/>
                  <a:pt x="2479" y="34866"/>
                </a:cubicBezTo>
                <a:cubicBezTo>
                  <a:pt x="2506" y="34856"/>
                  <a:pt x="2533" y="34849"/>
                  <a:pt x="2561" y="34839"/>
                </a:cubicBezTo>
                <a:lnTo>
                  <a:pt x="2561" y="34839"/>
                </a:lnTo>
                <a:cubicBezTo>
                  <a:pt x="2523" y="34849"/>
                  <a:pt x="2489" y="34852"/>
                  <a:pt x="2459" y="34852"/>
                </a:cubicBezTo>
                <a:cubicBezTo>
                  <a:pt x="2306" y="34852"/>
                  <a:pt x="2200" y="34729"/>
                  <a:pt x="2200" y="34519"/>
                </a:cubicBezTo>
                <a:lnTo>
                  <a:pt x="2200" y="1731"/>
                </a:lnTo>
                <a:cubicBezTo>
                  <a:pt x="2200" y="1581"/>
                  <a:pt x="2255" y="1415"/>
                  <a:pt x="2337" y="1269"/>
                </a:cubicBezTo>
                <a:lnTo>
                  <a:pt x="1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9" name="Google Shape;659;p26"/>
          <p:cNvGrpSpPr/>
          <p:nvPr/>
        </p:nvGrpSpPr>
        <p:grpSpPr>
          <a:xfrm>
            <a:off x="720006" y="1196359"/>
            <a:ext cx="1356670" cy="2211443"/>
            <a:chOff x="-1269564" y="1381779"/>
            <a:chExt cx="1606857" cy="2619262"/>
          </a:xfrm>
        </p:grpSpPr>
        <p:sp>
          <p:nvSpPr>
            <p:cNvPr id="660" name="Google Shape;660;p26"/>
            <p:cNvSpPr/>
            <p:nvPr/>
          </p:nvSpPr>
          <p:spPr>
            <a:xfrm>
              <a:off x="-1269564" y="3149551"/>
              <a:ext cx="1287456" cy="739674"/>
            </a:xfrm>
            <a:custGeom>
              <a:avLst/>
              <a:gdLst/>
              <a:ahLst/>
              <a:cxnLst/>
              <a:rect l="l" t="t" r="r" b="b"/>
              <a:pathLst>
                <a:path w="25435" h="14613" extrusionOk="0">
                  <a:moveTo>
                    <a:pt x="22131" y="0"/>
                  </a:moveTo>
                  <a:cubicBezTo>
                    <a:pt x="21962" y="0"/>
                    <a:pt x="21792" y="37"/>
                    <a:pt x="21661" y="112"/>
                  </a:cubicBezTo>
                  <a:lnTo>
                    <a:pt x="259" y="12471"/>
                  </a:lnTo>
                  <a:cubicBezTo>
                    <a:pt x="1" y="12620"/>
                    <a:pt x="1" y="12861"/>
                    <a:pt x="259" y="13011"/>
                  </a:cubicBezTo>
                  <a:lnTo>
                    <a:pt x="2839" y="14501"/>
                  </a:lnTo>
                  <a:cubicBezTo>
                    <a:pt x="2969" y="14575"/>
                    <a:pt x="3138" y="14613"/>
                    <a:pt x="3307" y="14613"/>
                  </a:cubicBezTo>
                  <a:cubicBezTo>
                    <a:pt x="3476" y="14613"/>
                    <a:pt x="3645" y="14575"/>
                    <a:pt x="3774" y="14501"/>
                  </a:cubicBezTo>
                  <a:lnTo>
                    <a:pt x="25176" y="2142"/>
                  </a:lnTo>
                  <a:cubicBezTo>
                    <a:pt x="25435" y="1992"/>
                    <a:pt x="25435" y="1751"/>
                    <a:pt x="25176" y="1601"/>
                  </a:cubicBezTo>
                  <a:lnTo>
                    <a:pt x="22599" y="112"/>
                  </a:lnTo>
                  <a:cubicBezTo>
                    <a:pt x="22470" y="37"/>
                    <a:pt x="22301" y="0"/>
                    <a:pt x="22131" y="0"/>
                  </a:cubicBezTo>
                  <a:close/>
                </a:path>
              </a:pathLst>
            </a:custGeom>
            <a:solidFill>
              <a:srgbClr val="000000">
                <a:alpha val="321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6"/>
            <p:cNvSpPr/>
            <p:nvPr/>
          </p:nvSpPr>
          <p:spPr>
            <a:xfrm>
              <a:off x="34043" y="1381779"/>
              <a:ext cx="303249" cy="394715"/>
            </a:xfrm>
            <a:custGeom>
              <a:avLst/>
              <a:gdLst/>
              <a:ahLst/>
              <a:cxnLst/>
              <a:rect l="l" t="t" r="r" b="b"/>
              <a:pathLst>
                <a:path w="5991" h="7798" extrusionOk="0">
                  <a:moveTo>
                    <a:pt x="5784" y="1"/>
                  </a:moveTo>
                  <a:cubicBezTo>
                    <a:pt x="5734" y="1"/>
                    <a:pt x="5677" y="17"/>
                    <a:pt x="5617" y="52"/>
                  </a:cubicBezTo>
                  <a:lnTo>
                    <a:pt x="1672" y="2330"/>
                  </a:lnTo>
                  <a:cubicBezTo>
                    <a:pt x="1465" y="2449"/>
                    <a:pt x="1299" y="2741"/>
                    <a:pt x="1299" y="2980"/>
                  </a:cubicBezTo>
                  <a:lnTo>
                    <a:pt x="1299" y="4601"/>
                  </a:lnTo>
                  <a:lnTo>
                    <a:pt x="146" y="5791"/>
                  </a:lnTo>
                  <a:cubicBezTo>
                    <a:pt x="1" y="5946"/>
                    <a:pt x="31" y="6058"/>
                    <a:pt x="209" y="6058"/>
                  </a:cubicBezTo>
                  <a:cubicBezTo>
                    <a:pt x="230" y="6058"/>
                    <a:pt x="253" y="6056"/>
                    <a:pt x="279" y="6053"/>
                  </a:cubicBezTo>
                  <a:lnTo>
                    <a:pt x="1299" y="5934"/>
                  </a:lnTo>
                  <a:lnTo>
                    <a:pt x="1299" y="7529"/>
                  </a:lnTo>
                  <a:cubicBezTo>
                    <a:pt x="1299" y="7700"/>
                    <a:pt x="1382" y="7797"/>
                    <a:pt x="1504" y="7797"/>
                  </a:cubicBezTo>
                  <a:cubicBezTo>
                    <a:pt x="1555" y="7797"/>
                    <a:pt x="1612" y="7780"/>
                    <a:pt x="1672" y="7746"/>
                  </a:cubicBezTo>
                  <a:lnTo>
                    <a:pt x="5617" y="5468"/>
                  </a:lnTo>
                  <a:cubicBezTo>
                    <a:pt x="5824" y="5349"/>
                    <a:pt x="5990" y="5060"/>
                    <a:pt x="5990" y="4819"/>
                  </a:cubicBezTo>
                  <a:lnTo>
                    <a:pt x="5990" y="270"/>
                  </a:lnTo>
                  <a:cubicBezTo>
                    <a:pt x="5990" y="99"/>
                    <a:pt x="5907" y="1"/>
                    <a:pt x="57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6"/>
            <p:cNvSpPr/>
            <p:nvPr/>
          </p:nvSpPr>
          <p:spPr>
            <a:xfrm>
              <a:off x="176684" y="1522496"/>
              <a:ext cx="41000" cy="67321"/>
            </a:xfrm>
            <a:custGeom>
              <a:avLst/>
              <a:gdLst/>
              <a:ahLst/>
              <a:cxnLst/>
              <a:rect l="l" t="t" r="r" b="b"/>
              <a:pathLst>
                <a:path w="810" h="1330" extrusionOk="0">
                  <a:moveTo>
                    <a:pt x="548" y="0"/>
                  </a:moveTo>
                  <a:cubicBezTo>
                    <a:pt x="503" y="0"/>
                    <a:pt x="455" y="14"/>
                    <a:pt x="405" y="43"/>
                  </a:cubicBezTo>
                  <a:cubicBezTo>
                    <a:pt x="180" y="172"/>
                    <a:pt x="1" y="553"/>
                    <a:pt x="1" y="897"/>
                  </a:cubicBezTo>
                  <a:cubicBezTo>
                    <a:pt x="1" y="1164"/>
                    <a:pt x="109" y="1330"/>
                    <a:pt x="263" y="1330"/>
                  </a:cubicBezTo>
                  <a:cubicBezTo>
                    <a:pt x="307" y="1330"/>
                    <a:pt x="355" y="1316"/>
                    <a:pt x="405" y="1287"/>
                  </a:cubicBezTo>
                  <a:cubicBezTo>
                    <a:pt x="629" y="1158"/>
                    <a:pt x="809" y="774"/>
                    <a:pt x="809" y="431"/>
                  </a:cubicBezTo>
                  <a:cubicBezTo>
                    <a:pt x="809" y="164"/>
                    <a:pt x="701" y="0"/>
                    <a:pt x="5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6"/>
            <p:cNvSpPr/>
            <p:nvPr/>
          </p:nvSpPr>
          <p:spPr>
            <a:xfrm>
              <a:off x="158259" y="1589717"/>
              <a:ext cx="75268" cy="112067"/>
            </a:xfrm>
            <a:custGeom>
              <a:avLst/>
              <a:gdLst/>
              <a:ahLst/>
              <a:cxnLst/>
              <a:rect l="l" t="t" r="r" b="b"/>
              <a:pathLst>
                <a:path w="1487" h="2214" extrusionOk="0">
                  <a:moveTo>
                    <a:pt x="1071" y="1"/>
                  </a:moveTo>
                  <a:cubicBezTo>
                    <a:pt x="1013" y="1"/>
                    <a:pt x="952" y="18"/>
                    <a:pt x="888" y="55"/>
                  </a:cubicBezTo>
                  <a:lnTo>
                    <a:pt x="599" y="221"/>
                  </a:lnTo>
                  <a:cubicBezTo>
                    <a:pt x="337" y="374"/>
                    <a:pt x="113" y="802"/>
                    <a:pt x="82" y="1224"/>
                  </a:cubicBezTo>
                  <a:lnTo>
                    <a:pt x="1" y="2214"/>
                  </a:lnTo>
                  <a:lnTo>
                    <a:pt x="1" y="2214"/>
                  </a:lnTo>
                  <a:lnTo>
                    <a:pt x="1487" y="1357"/>
                  </a:lnTo>
                  <a:lnTo>
                    <a:pt x="1408" y="460"/>
                  </a:lnTo>
                  <a:cubicBezTo>
                    <a:pt x="1382" y="169"/>
                    <a:pt x="1248" y="1"/>
                    <a:pt x="1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6"/>
            <p:cNvSpPr/>
            <p:nvPr/>
          </p:nvSpPr>
          <p:spPr>
            <a:xfrm>
              <a:off x="229681" y="1468791"/>
              <a:ext cx="40798" cy="67321"/>
            </a:xfrm>
            <a:custGeom>
              <a:avLst/>
              <a:gdLst/>
              <a:ahLst/>
              <a:cxnLst/>
              <a:rect l="l" t="t" r="r" b="b"/>
              <a:pathLst>
                <a:path w="806" h="1330" extrusionOk="0">
                  <a:moveTo>
                    <a:pt x="545" y="1"/>
                  </a:moveTo>
                  <a:cubicBezTo>
                    <a:pt x="501" y="1"/>
                    <a:pt x="452" y="14"/>
                    <a:pt x="402" y="43"/>
                  </a:cubicBezTo>
                  <a:cubicBezTo>
                    <a:pt x="181" y="169"/>
                    <a:pt x="1" y="553"/>
                    <a:pt x="1" y="897"/>
                  </a:cubicBezTo>
                  <a:cubicBezTo>
                    <a:pt x="1" y="1164"/>
                    <a:pt x="110" y="1330"/>
                    <a:pt x="262" y="1330"/>
                  </a:cubicBezTo>
                  <a:cubicBezTo>
                    <a:pt x="306" y="1330"/>
                    <a:pt x="353" y="1316"/>
                    <a:pt x="402" y="1288"/>
                  </a:cubicBezTo>
                  <a:cubicBezTo>
                    <a:pt x="626" y="1159"/>
                    <a:pt x="806" y="774"/>
                    <a:pt x="806" y="431"/>
                  </a:cubicBezTo>
                  <a:cubicBezTo>
                    <a:pt x="806" y="164"/>
                    <a:pt x="698" y="1"/>
                    <a:pt x="5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6"/>
            <p:cNvSpPr/>
            <p:nvPr/>
          </p:nvSpPr>
          <p:spPr>
            <a:xfrm>
              <a:off x="219051" y="1536011"/>
              <a:ext cx="67473" cy="95212"/>
            </a:xfrm>
            <a:custGeom>
              <a:avLst/>
              <a:gdLst/>
              <a:ahLst/>
              <a:cxnLst/>
              <a:rect l="l" t="t" r="r" b="b"/>
              <a:pathLst>
                <a:path w="1333" h="1881" extrusionOk="0">
                  <a:moveTo>
                    <a:pt x="915" y="1"/>
                  </a:moveTo>
                  <a:cubicBezTo>
                    <a:pt x="857" y="1"/>
                    <a:pt x="795" y="18"/>
                    <a:pt x="730" y="55"/>
                  </a:cubicBezTo>
                  <a:lnTo>
                    <a:pt x="445" y="222"/>
                  </a:lnTo>
                  <a:cubicBezTo>
                    <a:pt x="258" y="330"/>
                    <a:pt x="91" y="575"/>
                    <a:pt x="0" y="860"/>
                  </a:cubicBezTo>
                  <a:cubicBezTo>
                    <a:pt x="200" y="878"/>
                    <a:pt x="350" y="1078"/>
                    <a:pt x="377" y="1408"/>
                  </a:cubicBezTo>
                  <a:lnTo>
                    <a:pt x="421" y="1880"/>
                  </a:lnTo>
                  <a:lnTo>
                    <a:pt x="1333" y="1357"/>
                  </a:lnTo>
                  <a:lnTo>
                    <a:pt x="1251" y="460"/>
                  </a:lnTo>
                  <a:cubicBezTo>
                    <a:pt x="1225" y="169"/>
                    <a:pt x="1092" y="1"/>
                    <a:pt x="9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6"/>
            <p:cNvSpPr/>
            <p:nvPr/>
          </p:nvSpPr>
          <p:spPr>
            <a:xfrm>
              <a:off x="33993" y="2201330"/>
              <a:ext cx="303300" cy="394665"/>
            </a:xfrm>
            <a:custGeom>
              <a:avLst/>
              <a:gdLst/>
              <a:ahLst/>
              <a:cxnLst/>
              <a:rect l="l" t="t" r="r" b="b"/>
              <a:pathLst>
                <a:path w="5992" h="7797" extrusionOk="0">
                  <a:moveTo>
                    <a:pt x="5785" y="0"/>
                  </a:moveTo>
                  <a:cubicBezTo>
                    <a:pt x="5735" y="0"/>
                    <a:pt x="5678" y="17"/>
                    <a:pt x="5618" y="51"/>
                  </a:cubicBezTo>
                  <a:lnTo>
                    <a:pt x="1673" y="2329"/>
                  </a:lnTo>
                  <a:cubicBezTo>
                    <a:pt x="1466" y="2448"/>
                    <a:pt x="1300" y="2741"/>
                    <a:pt x="1300" y="2978"/>
                  </a:cubicBezTo>
                  <a:lnTo>
                    <a:pt x="1300" y="4597"/>
                  </a:lnTo>
                  <a:lnTo>
                    <a:pt x="147" y="5790"/>
                  </a:lnTo>
                  <a:cubicBezTo>
                    <a:pt x="0" y="5947"/>
                    <a:pt x="32" y="6056"/>
                    <a:pt x="215" y="6056"/>
                  </a:cubicBezTo>
                  <a:cubicBezTo>
                    <a:pt x="235" y="6056"/>
                    <a:pt x="256" y="6054"/>
                    <a:pt x="280" y="6052"/>
                  </a:cubicBezTo>
                  <a:lnTo>
                    <a:pt x="1300" y="5933"/>
                  </a:lnTo>
                  <a:lnTo>
                    <a:pt x="1300" y="7527"/>
                  </a:lnTo>
                  <a:cubicBezTo>
                    <a:pt x="1300" y="7698"/>
                    <a:pt x="1383" y="7796"/>
                    <a:pt x="1506" y="7796"/>
                  </a:cubicBezTo>
                  <a:cubicBezTo>
                    <a:pt x="1556" y="7796"/>
                    <a:pt x="1613" y="7780"/>
                    <a:pt x="1673" y="7745"/>
                  </a:cubicBezTo>
                  <a:lnTo>
                    <a:pt x="5618" y="5467"/>
                  </a:lnTo>
                  <a:cubicBezTo>
                    <a:pt x="5825" y="5348"/>
                    <a:pt x="5991" y="5055"/>
                    <a:pt x="5991" y="4818"/>
                  </a:cubicBezTo>
                  <a:lnTo>
                    <a:pt x="5991" y="269"/>
                  </a:lnTo>
                  <a:cubicBezTo>
                    <a:pt x="5991" y="98"/>
                    <a:pt x="5908" y="0"/>
                    <a:pt x="57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6"/>
            <p:cNvSpPr/>
            <p:nvPr/>
          </p:nvSpPr>
          <p:spPr>
            <a:xfrm>
              <a:off x="159474" y="2290519"/>
              <a:ext cx="129277" cy="192498"/>
            </a:xfrm>
            <a:custGeom>
              <a:avLst/>
              <a:gdLst/>
              <a:ahLst/>
              <a:cxnLst/>
              <a:rect l="l" t="t" r="r" b="b"/>
              <a:pathLst>
                <a:path w="2554" h="3803" extrusionOk="0">
                  <a:moveTo>
                    <a:pt x="2281" y="353"/>
                  </a:moveTo>
                  <a:cubicBezTo>
                    <a:pt x="2316" y="353"/>
                    <a:pt x="2340" y="391"/>
                    <a:pt x="2340" y="451"/>
                  </a:cubicBezTo>
                  <a:lnTo>
                    <a:pt x="2340" y="2124"/>
                  </a:lnTo>
                  <a:cubicBezTo>
                    <a:pt x="2340" y="2203"/>
                    <a:pt x="2299" y="2291"/>
                    <a:pt x="2248" y="2318"/>
                  </a:cubicBezTo>
                  <a:cubicBezTo>
                    <a:pt x="2190" y="2352"/>
                    <a:pt x="2142" y="2454"/>
                    <a:pt x="2142" y="2546"/>
                  </a:cubicBezTo>
                  <a:lnTo>
                    <a:pt x="2142" y="2791"/>
                  </a:lnTo>
                  <a:lnTo>
                    <a:pt x="1907" y="2566"/>
                  </a:lnTo>
                  <a:cubicBezTo>
                    <a:pt x="1896" y="2555"/>
                    <a:pt x="1882" y="2548"/>
                    <a:pt x="1866" y="2548"/>
                  </a:cubicBezTo>
                  <a:cubicBezTo>
                    <a:pt x="1855" y="2548"/>
                    <a:pt x="1843" y="2552"/>
                    <a:pt x="1830" y="2559"/>
                  </a:cubicBezTo>
                  <a:lnTo>
                    <a:pt x="303" y="3444"/>
                  </a:lnTo>
                  <a:cubicBezTo>
                    <a:pt x="293" y="3449"/>
                    <a:pt x="282" y="3452"/>
                    <a:pt x="273" y="3452"/>
                  </a:cubicBezTo>
                  <a:cubicBezTo>
                    <a:pt x="238" y="3452"/>
                    <a:pt x="211" y="3416"/>
                    <a:pt x="211" y="3355"/>
                  </a:cubicBezTo>
                  <a:lnTo>
                    <a:pt x="211" y="1679"/>
                  </a:lnTo>
                  <a:cubicBezTo>
                    <a:pt x="211" y="1600"/>
                    <a:pt x="255" y="1516"/>
                    <a:pt x="303" y="1485"/>
                  </a:cubicBezTo>
                  <a:lnTo>
                    <a:pt x="2248" y="363"/>
                  </a:lnTo>
                  <a:cubicBezTo>
                    <a:pt x="2259" y="356"/>
                    <a:pt x="2271" y="353"/>
                    <a:pt x="2281" y="353"/>
                  </a:cubicBezTo>
                  <a:close/>
                  <a:moveTo>
                    <a:pt x="2356" y="1"/>
                  </a:moveTo>
                  <a:cubicBezTo>
                    <a:pt x="2322" y="1"/>
                    <a:pt x="2286" y="11"/>
                    <a:pt x="2248" y="33"/>
                  </a:cubicBezTo>
                  <a:lnTo>
                    <a:pt x="303" y="1155"/>
                  </a:lnTo>
                  <a:cubicBezTo>
                    <a:pt x="137" y="1254"/>
                    <a:pt x="0" y="1542"/>
                    <a:pt x="0" y="1801"/>
                  </a:cubicBezTo>
                  <a:lnTo>
                    <a:pt x="0" y="3477"/>
                  </a:lnTo>
                  <a:cubicBezTo>
                    <a:pt x="0" y="3678"/>
                    <a:pt x="83" y="3802"/>
                    <a:pt x="197" y="3802"/>
                  </a:cubicBezTo>
                  <a:cubicBezTo>
                    <a:pt x="230" y="3802"/>
                    <a:pt x="266" y="3792"/>
                    <a:pt x="303" y="3770"/>
                  </a:cubicBezTo>
                  <a:lnTo>
                    <a:pt x="1785" y="2916"/>
                  </a:lnTo>
                  <a:lnTo>
                    <a:pt x="2173" y="3287"/>
                  </a:lnTo>
                  <a:cubicBezTo>
                    <a:pt x="2184" y="3298"/>
                    <a:pt x="2197" y="3303"/>
                    <a:pt x="2211" y="3303"/>
                  </a:cubicBezTo>
                  <a:cubicBezTo>
                    <a:pt x="2223" y="3303"/>
                    <a:pt x="2235" y="3300"/>
                    <a:pt x="2248" y="3293"/>
                  </a:cubicBezTo>
                  <a:cubicBezTo>
                    <a:pt x="2265" y="3284"/>
                    <a:pt x="2279" y="3273"/>
                    <a:pt x="2288" y="3256"/>
                  </a:cubicBezTo>
                  <a:cubicBezTo>
                    <a:pt x="2329" y="3209"/>
                    <a:pt x="2356" y="3134"/>
                    <a:pt x="2356" y="3066"/>
                  </a:cubicBezTo>
                  <a:lnTo>
                    <a:pt x="2356" y="2556"/>
                  </a:lnTo>
                  <a:cubicBezTo>
                    <a:pt x="2472" y="2420"/>
                    <a:pt x="2554" y="2199"/>
                    <a:pt x="2554" y="2002"/>
                  </a:cubicBezTo>
                  <a:lnTo>
                    <a:pt x="2554" y="326"/>
                  </a:lnTo>
                  <a:cubicBezTo>
                    <a:pt x="2554" y="125"/>
                    <a:pt x="2472" y="1"/>
                    <a:pt x="23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6"/>
            <p:cNvSpPr/>
            <p:nvPr/>
          </p:nvSpPr>
          <p:spPr>
            <a:xfrm>
              <a:off x="185998" y="2392665"/>
              <a:ext cx="15691" cy="25714"/>
            </a:xfrm>
            <a:custGeom>
              <a:avLst/>
              <a:gdLst/>
              <a:ahLst/>
              <a:cxnLst/>
              <a:rect l="l" t="t" r="r" b="b"/>
              <a:pathLst>
                <a:path w="310" h="508" extrusionOk="0">
                  <a:moveTo>
                    <a:pt x="208" y="1"/>
                  </a:moveTo>
                  <a:cubicBezTo>
                    <a:pt x="191" y="1"/>
                    <a:pt x="172" y="6"/>
                    <a:pt x="153" y="18"/>
                  </a:cubicBezTo>
                  <a:cubicBezTo>
                    <a:pt x="68" y="65"/>
                    <a:pt x="0" y="211"/>
                    <a:pt x="0" y="344"/>
                  </a:cubicBezTo>
                  <a:cubicBezTo>
                    <a:pt x="0" y="444"/>
                    <a:pt x="41" y="507"/>
                    <a:pt x="99" y="507"/>
                  </a:cubicBezTo>
                  <a:cubicBezTo>
                    <a:pt x="115" y="507"/>
                    <a:pt x="134" y="502"/>
                    <a:pt x="153" y="491"/>
                  </a:cubicBezTo>
                  <a:cubicBezTo>
                    <a:pt x="238" y="442"/>
                    <a:pt x="310" y="296"/>
                    <a:pt x="310" y="164"/>
                  </a:cubicBezTo>
                  <a:cubicBezTo>
                    <a:pt x="310" y="64"/>
                    <a:pt x="267" y="1"/>
                    <a:pt x="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6"/>
            <p:cNvSpPr/>
            <p:nvPr/>
          </p:nvSpPr>
          <p:spPr>
            <a:xfrm>
              <a:off x="216267" y="2375202"/>
              <a:ext cx="15691" cy="25714"/>
            </a:xfrm>
            <a:custGeom>
              <a:avLst/>
              <a:gdLst/>
              <a:ahLst/>
              <a:cxnLst/>
              <a:rect l="l" t="t" r="r" b="b"/>
              <a:pathLst>
                <a:path w="310" h="508" extrusionOk="0">
                  <a:moveTo>
                    <a:pt x="208" y="0"/>
                  </a:moveTo>
                  <a:cubicBezTo>
                    <a:pt x="191" y="0"/>
                    <a:pt x="172" y="6"/>
                    <a:pt x="153" y="16"/>
                  </a:cubicBezTo>
                  <a:cubicBezTo>
                    <a:pt x="68" y="64"/>
                    <a:pt x="0" y="210"/>
                    <a:pt x="0" y="343"/>
                  </a:cubicBezTo>
                  <a:cubicBezTo>
                    <a:pt x="0" y="446"/>
                    <a:pt x="41" y="507"/>
                    <a:pt x="100" y="507"/>
                  </a:cubicBezTo>
                  <a:cubicBezTo>
                    <a:pt x="116" y="507"/>
                    <a:pt x="134" y="502"/>
                    <a:pt x="153" y="492"/>
                  </a:cubicBezTo>
                  <a:cubicBezTo>
                    <a:pt x="239" y="441"/>
                    <a:pt x="310" y="295"/>
                    <a:pt x="310" y="166"/>
                  </a:cubicBezTo>
                  <a:cubicBezTo>
                    <a:pt x="310" y="62"/>
                    <a:pt x="267" y="0"/>
                    <a:pt x="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6"/>
            <p:cNvSpPr/>
            <p:nvPr/>
          </p:nvSpPr>
          <p:spPr>
            <a:xfrm>
              <a:off x="246536" y="2357638"/>
              <a:ext cx="15691" cy="25714"/>
            </a:xfrm>
            <a:custGeom>
              <a:avLst/>
              <a:gdLst/>
              <a:ahLst/>
              <a:cxnLst/>
              <a:rect l="l" t="t" r="r" b="b"/>
              <a:pathLst>
                <a:path w="310" h="508" extrusionOk="0">
                  <a:moveTo>
                    <a:pt x="211" y="1"/>
                  </a:moveTo>
                  <a:cubicBezTo>
                    <a:pt x="194" y="1"/>
                    <a:pt x="176" y="6"/>
                    <a:pt x="157" y="17"/>
                  </a:cubicBezTo>
                  <a:cubicBezTo>
                    <a:pt x="72" y="67"/>
                    <a:pt x="1" y="213"/>
                    <a:pt x="1" y="343"/>
                  </a:cubicBezTo>
                  <a:cubicBezTo>
                    <a:pt x="1" y="446"/>
                    <a:pt x="44" y="508"/>
                    <a:pt x="103" y="508"/>
                  </a:cubicBezTo>
                  <a:cubicBezTo>
                    <a:pt x="120" y="508"/>
                    <a:pt x="138" y="503"/>
                    <a:pt x="157" y="492"/>
                  </a:cubicBezTo>
                  <a:cubicBezTo>
                    <a:pt x="242" y="441"/>
                    <a:pt x="310" y="295"/>
                    <a:pt x="310" y="166"/>
                  </a:cubicBezTo>
                  <a:cubicBezTo>
                    <a:pt x="310" y="63"/>
                    <a:pt x="269" y="1"/>
                    <a:pt x="21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6"/>
            <p:cNvSpPr/>
            <p:nvPr/>
          </p:nvSpPr>
          <p:spPr>
            <a:xfrm>
              <a:off x="33993" y="1791529"/>
              <a:ext cx="303300" cy="394665"/>
            </a:xfrm>
            <a:custGeom>
              <a:avLst/>
              <a:gdLst/>
              <a:ahLst/>
              <a:cxnLst/>
              <a:rect l="l" t="t" r="r" b="b"/>
              <a:pathLst>
                <a:path w="5992" h="7797" extrusionOk="0">
                  <a:moveTo>
                    <a:pt x="5785" y="1"/>
                  </a:moveTo>
                  <a:cubicBezTo>
                    <a:pt x="5735" y="1"/>
                    <a:pt x="5678" y="17"/>
                    <a:pt x="5618" y="52"/>
                  </a:cubicBezTo>
                  <a:lnTo>
                    <a:pt x="1673" y="2330"/>
                  </a:lnTo>
                  <a:cubicBezTo>
                    <a:pt x="1466" y="2449"/>
                    <a:pt x="1300" y="2742"/>
                    <a:pt x="1300" y="2980"/>
                  </a:cubicBezTo>
                  <a:lnTo>
                    <a:pt x="1300" y="4601"/>
                  </a:lnTo>
                  <a:lnTo>
                    <a:pt x="147" y="5791"/>
                  </a:lnTo>
                  <a:cubicBezTo>
                    <a:pt x="1" y="5947"/>
                    <a:pt x="32" y="6057"/>
                    <a:pt x="214" y="6057"/>
                  </a:cubicBezTo>
                  <a:cubicBezTo>
                    <a:pt x="234" y="6057"/>
                    <a:pt x="256" y="6055"/>
                    <a:pt x="280" y="6053"/>
                  </a:cubicBezTo>
                  <a:lnTo>
                    <a:pt x="1300" y="5934"/>
                  </a:lnTo>
                  <a:lnTo>
                    <a:pt x="1300" y="7529"/>
                  </a:lnTo>
                  <a:cubicBezTo>
                    <a:pt x="1300" y="7699"/>
                    <a:pt x="1383" y="7797"/>
                    <a:pt x="1506" y="7797"/>
                  </a:cubicBezTo>
                  <a:cubicBezTo>
                    <a:pt x="1556" y="7797"/>
                    <a:pt x="1613" y="7780"/>
                    <a:pt x="1673" y="7746"/>
                  </a:cubicBezTo>
                  <a:lnTo>
                    <a:pt x="5618" y="5468"/>
                  </a:lnTo>
                  <a:cubicBezTo>
                    <a:pt x="5825" y="5349"/>
                    <a:pt x="5991" y="5056"/>
                    <a:pt x="5991" y="4819"/>
                  </a:cubicBezTo>
                  <a:lnTo>
                    <a:pt x="5991" y="270"/>
                  </a:lnTo>
                  <a:cubicBezTo>
                    <a:pt x="5991" y="99"/>
                    <a:pt x="5908" y="1"/>
                    <a:pt x="57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6"/>
            <p:cNvSpPr/>
            <p:nvPr/>
          </p:nvSpPr>
          <p:spPr>
            <a:xfrm>
              <a:off x="157247" y="1893170"/>
              <a:ext cx="116370" cy="191435"/>
            </a:xfrm>
            <a:custGeom>
              <a:avLst/>
              <a:gdLst/>
              <a:ahLst/>
              <a:cxnLst/>
              <a:rect l="l" t="t" r="r" b="b"/>
              <a:pathLst>
                <a:path w="2299" h="3782" extrusionOk="0">
                  <a:moveTo>
                    <a:pt x="1475" y="373"/>
                  </a:moveTo>
                  <a:cubicBezTo>
                    <a:pt x="1597" y="373"/>
                    <a:pt x="1706" y="419"/>
                    <a:pt x="1799" y="509"/>
                  </a:cubicBezTo>
                  <a:lnTo>
                    <a:pt x="1816" y="523"/>
                  </a:lnTo>
                  <a:cubicBezTo>
                    <a:pt x="1979" y="689"/>
                    <a:pt x="2070" y="982"/>
                    <a:pt x="2074" y="1349"/>
                  </a:cubicBezTo>
                  <a:lnTo>
                    <a:pt x="2128" y="1319"/>
                  </a:lnTo>
                  <a:lnTo>
                    <a:pt x="2074" y="1372"/>
                  </a:lnTo>
                  <a:cubicBezTo>
                    <a:pt x="2067" y="2069"/>
                    <a:pt x="1741" y="2841"/>
                    <a:pt x="1295" y="3208"/>
                  </a:cubicBezTo>
                  <a:cubicBezTo>
                    <a:pt x="1262" y="3239"/>
                    <a:pt x="1228" y="3263"/>
                    <a:pt x="1193" y="3287"/>
                  </a:cubicBezTo>
                  <a:cubicBezTo>
                    <a:pt x="1166" y="3304"/>
                    <a:pt x="1135" y="3321"/>
                    <a:pt x="1105" y="3338"/>
                  </a:cubicBezTo>
                  <a:cubicBezTo>
                    <a:pt x="1071" y="3354"/>
                    <a:pt x="1037" y="3368"/>
                    <a:pt x="1003" y="3379"/>
                  </a:cubicBezTo>
                  <a:cubicBezTo>
                    <a:pt x="940" y="3400"/>
                    <a:pt x="880" y="3410"/>
                    <a:pt x="822" y="3410"/>
                  </a:cubicBezTo>
                  <a:cubicBezTo>
                    <a:pt x="472" y="3410"/>
                    <a:pt x="230" y="3033"/>
                    <a:pt x="225" y="2441"/>
                  </a:cubicBezTo>
                  <a:lnTo>
                    <a:pt x="225" y="2409"/>
                  </a:lnTo>
                  <a:cubicBezTo>
                    <a:pt x="228" y="2028"/>
                    <a:pt x="327" y="1617"/>
                    <a:pt x="503" y="1247"/>
                  </a:cubicBezTo>
                  <a:lnTo>
                    <a:pt x="520" y="1217"/>
                  </a:lnTo>
                  <a:cubicBezTo>
                    <a:pt x="653" y="944"/>
                    <a:pt x="820" y="723"/>
                    <a:pt x="1003" y="574"/>
                  </a:cubicBezTo>
                  <a:cubicBezTo>
                    <a:pt x="1037" y="543"/>
                    <a:pt x="1071" y="519"/>
                    <a:pt x="1105" y="495"/>
                  </a:cubicBezTo>
                  <a:cubicBezTo>
                    <a:pt x="1119" y="485"/>
                    <a:pt x="1135" y="478"/>
                    <a:pt x="1149" y="468"/>
                  </a:cubicBezTo>
                  <a:cubicBezTo>
                    <a:pt x="1163" y="462"/>
                    <a:pt x="1180" y="454"/>
                    <a:pt x="1193" y="445"/>
                  </a:cubicBezTo>
                  <a:cubicBezTo>
                    <a:pt x="1228" y="428"/>
                    <a:pt x="1262" y="414"/>
                    <a:pt x="1295" y="404"/>
                  </a:cubicBezTo>
                  <a:cubicBezTo>
                    <a:pt x="1358" y="383"/>
                    <a:pt x="1418" y="373"/>
                    <a:pt x="1475" y="373"/>
                  </a:cubicBezTo>
                  <a:close/>
                  <a:moveTo>
                    <a:pt x="1554" y="0"/>
                  </a:moveTo>
                  <a:cubicBezTo>
                    <a:pt x="1426" y="0"/>
                    <a:pt x="1289" y="40"/>
                    <a:pt x="1149" y="122"/>
                  </a:cubicBezTo>
                  <a:cubicBezTo>
                    <a:pt x="857" y="291"/>
                    <a:pt x="578" y="621"/>
                    <a:pt x="364" y="1053"/>
                  </a:cubicBezTo>
                  <a:lnTo>
                    <a:pt x="344" y="1090"/>
                  </a:lnTo>
                  <a:lnTo>
                    <a:pt x="385" y="1128"/>
                  </a:lnTo>
                  <a:lnTo>
                    <a:pt x="337" y="1107"/>
                  </a:lnTo>
                  <a:cubicBezTo>
                    <a:pt x="120" y="1570"/>
                    <a:pt x="0" y="2083"/>
                    <a:pt x="0" y="2556"/>
                  </a:cubicBezTo>
                  <a:cubicBezTo>
                    <a:pt x="0" y="3028"/>
                    <a:pt x="120" y="3403"/>
                    <a:pt x="337" y="3613"/>
                  </a:cubicBezTo>
                  <a:cubicBezTo>
                    <a:pt x="455" y="3725"/>
                    <a:pt x="594" y="3782"/>
                    <a:pt x="745" y="3782"/>
                  </a:cubicBezTo>
                  <a:cubicBezTo>
                    <a:pt x="873" y="3782"/>
                    <a:pt x="1009" y="3741"/>
                    <a:pt x="1149" y="3660"/>
                  </a:cubicBezTo>
                  <a:cubicBezTo>
                    <a:pt x="1455" y="3484"/>
                    <a:pt x="1744" y="3134"/>
                    <a:pt x="1962" y="2675"/>
                  </a:cubicBezTo>
                  <a:cubicBezTo>
                    <a:pt x="2180" y="2212"/>
                    <a:pt x="2298" y="1699"/>
                    <a:pt x="2298" y="1226"/>
                  </a:cubicBezTo>
                  <a:cubicBezTo>
                    <a:pt x="2298" y="768"/>
                    <a:pt x="2186" y="397"/>
                    <a:pt x="1976" y="183"/>
                  </a:cubicBezTo>
                  <a:lnTo>
                    <a:pt x="1959" y="169"/>
                  </a:lnTo>
                  <a:cubicBezTo>
                    <a:pt x="1842" y="57"/>
                    <a:pt x="1704" y="0"/>
                    <a:pt x="15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6"/>
            <p:cNvSpPr/>
            <p:nvPr/>
          </p:nvSpPr>
          <p:spPr>
            <a:xfrm>
              <a:off x="176684" y="1906685"/>
              <a:ext cx="78710" cy="55882"/>
            </a:xfrm>
            <a:custGeom>
              <a:avLst/>
              <a:gdLst/>
              <a:ahLst/>
              <a:cxnLst/>
              <a:rect l="l" t="t" r="r" b="b"/>
              <a:pathLst>
                <a:path w="1555" h="1104" extrusionOk="0">
                  <a:moveTo>
                    <a:pt x="1503" y="1"/>
                  </a:moveTo>
                  <a:lnTo>
                    <a:pt x="1486" y="38"/>
                  </a:lnTo>
                  <a:cubicBezTo>
                    <a:pt x="1483" y="48"/>
                    <a:pt x="1476" y="59"/>
                    <a:pt x="1473" y="68"/>
                  </a:cubicBezTo>
                  <a:cubicBezTo>
                    <a:pt x="1415" y="187"/>
                    <a:pt x="1350" y="297"/>
                    <a:pt x="1279" y="399"/>
                  </a:cubicBezTo>
                  <a:cubicBezTo>
                    <a:pt x="1272" y="409"/>
                    <a:pt x="1269" y="415"/>
                    <a:pt x="1261" y="426"/>
                  </a:cubicBezTo>
                  <a:cubicBezTo>
                    <a:pt x="1167" y="558"/>
                    <a:pt x="1065" y="671"/>
                    <a:pt x="959" y="759"/>
                  </a:cubicBezTo>
                  <a:cubicBezTo>
                    <a:pt x="952" y="766"/>
                    <a:pt x="946" y="773"/>
                    <a:pt x="935" y="779"/>
                  </a:cubicBezTo>
                  <a:cubicBezTo>
                    <a:pt x="888" y="817"/>
                    <a:pt x="837" y="851"/>
                    <a:pt x="789" y="881"/>
                  </a:cubicBezTo>
                  <a:cubicBezTo>
                    <a:pt x="724" y="919"/>
                    <a:pt x="660" y="945"/>
                    <a:pt x="596" y="963"/>
                  </a:cubicBezTo>
                  <a:cubicBezTo>
                    <a:pt x="588" y="966"/>
                    <a:pt x="582" y="966"/>
                    <a:pt x="575" y="970"/>
                  </a:cubicBezTo>
                  <a:cubicBezTo>
                    <a:pt x="529" y="980"/>
                    <a:pt x="485" y="985"/>
                    <a:pt x="441" y="985"/>
                  </a:cubicBezTo>
                  <a:cubicBezTo>
                    <a:pt x="385" y="985"/>
                    <a:pt x="331" y="977"/>
                    <a:pt x="279" y="959"/>
                  </a:cubicBezTo>
                  <a:cubicBezTo>
                    <a:pt x="272" y="959"/>
                    <a:pt x="266" y="956"/>
                    <a:pt x="262" y="953"/>
                  </a:cubicBezTo>
                  <a:cubicBezTo>
                    <a:pt x="197" y="929"/>
                    <a:pt x="136" y="892"/>
                    <a:pt x="82" y="840"/>
                  </a:cubicBezTo>
                  <a:cubicBezTo>
                    <a:pt x="75" y="834"/>
                    <a:pt x="72" y="830"/>
                    <a:pt x="68" y="823"/>
                  </a:cubicBezTo>
                  <a:lnTo>
                    <a:pt x="51" y="807"/>
                  </a:lnTo>
                  <a:lnTo>
                    <a:pt x="34" y="843"/>
                  </a:lnTo>
                  <a:cubicBezTo>
                    <a:pt x="28" y="854"/>
                    <a:pt x="21" y="864"/>
                    <a:pt x="17" y="878"/>
                  </a:cubicBezTo>
                  <a:lnTo>
                    <a:pt x="1" y="912"/>
                  </a:lnTo>
                  <a:lnTo>
                    <a:pt x="14" y="929"/>
                  </a:lnTo>
                  <a:cubicBezTo>
                    <a:pt x="21" y="936"/>
                    <a:pt x="24" y="939"/>
                    <a:pt x="31" y="942"/>
                  </a:cubicBezTo>
                  <a:lnTo>
                    <a:pt x="31" y="945"/>
                  </a:lnTo>
                  <a:cubicBezTo>
                    <a:pt x="92" y="1003"/>
                    <a:pt x="157" y="1044"/>
                    <a:pt x="225" y="1072"/>
                  </a:cubicBezTo>
                  <a:cubicBezTo>
                    <a:pt x="232" y="1072"/>
                    <a:pt x="238" y="1075"/>
                    <a:pt x="246" y="1078"/>
                  </a:cubicBezTo>
                  <a:cubicBezTo>
                    <a:pt x="297" y="1094"/>
                    <a:pt x="352" y="1103"/>
                    <a:pt x="409" y="1103"/>
                  </a:cubicBezTo>
                  <a:cubicBezTo>
                    <a:pt x="459" y="1103"/>
                    <a:pt x="510" y="1096"/>
                    <a:pt x="561" y="1082"/>
                  </a:cubicBezTo>
                  <a:cubicBezTo>
                    <a:pt x="572" y="1082"/>
                    <a:pt x="578" y="1078"/>
                    <a:pt x="585" y="1078"/>
                  </a:cubicBezTo>
                  <a:cubicBezTo>
                    <a:pt x="649" y="1058"/>
                    <a:pt x="718" y="1031"/>
                    <a:pt x="789" y="990"/>
                  </a:cubicBezTo>
                  <a:cubicBezTo>
                    <a:pt x="840" y="959"/>
                    <a:pt x="894" y="922"/>
                    <a:pt x="946" y="881"/>
                  </a:cubicBezTo>
                  <a:cubicBezTo>
                    <a:pt x="955" y="875"/>
                    <a:pt x="963" y="868"/>
                    <a:pt x="969" y="861"/>
                  </a:cubicBezTo>
                  <a:cubicBezTo>
                    <a:pt x="1082" y="766"/>
                    <a:pt x="1190" y="647"/>
                    <a:pt x="1292" y="504"/>
                  </a:cubicBezTo>
                  <a:cubicBezTo>
                    <a:pt x="1299" y="493"/>
                    <a:pt x="1306" y="487"/>
                    <a:pt x="1313" y="476"/>
                  </a:cubicBezTo>
                  <a:cubicBezTo>
                    <a:pt x="1388" y="368"/>
                    <a:pt x="1456" y="249"/>
                    <a:pt x="1520" y="120"/>
                  </a:cubicBezTo>
                  <a:cubicBezTo>
                    <a:pt x="1527" y="109"/>
                    <a:pt x="1531" y="99"/>
                    <a:pt x="1537" y="85"/>
                  </a:cubicBezTo>
                  <a:lnTo>
                    <a:pt x="1554" y="52"/>
                  </a:lnTo>
                  <a:lnTo>
                    <a:pt x="1537" y="35"/>
                  </a:lnTo>
                  <a:cubicBezTo>
                    <a:pt x="1534" y="28"/>
                    <a:pt x="1527" y="24"/>
                    <a:pt x="1523" y="21"/>
                  </a:cubicBezTo>
                  <a:lnTo>
                    <a:pt x="1520" y="18"/>
                  </a:lnTo>
                  <a:lnTo>
                    <a:pt x="15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6"/>
            <p:cNvSpPr/>
            <p:nvPr/>
          </p:nvSpPr>
          <p:spPr>
            <a:xfrm>
              <a:off x="176684" y="2013994"/>
              <a:ext cx="78710" cy="58109"/>
            </a:xfrm>
            <a:custGeom>
              <a:avLst/>
              <a:gdLst/>
              <a:ahLst/>
              <a:cxnLst/>
              <a:rect l="l" t="t" r="r" b="b"/>
              <a:pathLst>
                <a:path w="1555" h="1148" extrusionOk="0">
                  <a:moveTo>
                    <a:pt x="1162" y="1"/>
                  </a:moveTo>
                  <a:cubicBezTo>
                    <a:pt x="1099" y="1"/>
                    <a:pt x="1035" y="11"/>
                    <a:pt x="969" y="33"/>
                  </a:cubicBezTo>
                  <a:cubicBezTo>
                    <a:pt x="963" y="33"/>
                    <a:pt x="955" y="36"/>
                    <a:pt x="946" y="40"/>
                  </a:cubicBezTo>
                  <a:cubicBezTo>
                    <a:pt x="894" y="57"/>
                    <a:pt x="840" y="84"/>
                    <a:pt x="789" y="115"/>
                  </a:cubicBezTo>
                  <a:cubicBezTo>
                    <a:pt x="718" y="151"/>
                    <a:pt x="649" y="203"/>
                    <a:pt x="585" y="261"/>
                  </a:cubicBezTo>
                  <a:cubicBezTo>
                    <a:pt x="578" y="264"/>
                    <a:pt x="572" y="271"/>
                    <a:pt x="561" y="281"/>
                  </a:cubicBezTo>
                  <a:cubicBezTo>
                    <a:pt x="453" y="380"/>
                    <a:pt x="343" y="506"/>
                    <a:pt x="246" y="652"/>
                  </a:cubicBezTo>
                  <a:cubicBezTo>
                    <a:pt x="238" y="661"/>
                    <a:pt x="232" y="672"/>
                    <a:pt x="225" y="682"/>
                  </a:cubicBezTo>
                  <a:cubicBezTo>
                    <a:pt x="157" y="788"/>
                    <a:pt x="92" y="906"/>
                    <a:pt x="31" y="1029"/>
                  </a:cubicBezTo>
                  <a:lnTo>
                    <a:pt x="31" y="1036"/>
                  </a:lnTo>
                  <a:cubicBezTo>
                    <a:pt x="24" y="1046"/>
                    <a:pt x="21" y="1053"/>
                    <a:pt x="14" y="1063"/>
                  </a:cubicBezTo>
                  <a:lnTo>
                    <a:pt x="1" y="1100"/>
                  </a:lnTo>
                  <a:lnTo>
                    <a:pt x="17" y="1118"/>
                  </a:lnTo>
                  <a:cubicBezTo>
                    <a:pt x="21" y="1121"/>
                    <a:pt x="28" y="1127"/>
                    <a:pt x="34" y="1131"/>
                  </a:cubicBezTo>
                  <a:lnTo>
                    <a:pt x="51" y="1148"/>
                  </a:lnTo>
                  <a:lnTo>
                    <a:pt x="68" y="1110"/>
                  </a:lnTo>
                  <a:cubicBezTo>
                    <a:pt x="72" y="1100"/>
                    <a:pt x="75" y="1090"/>
                    <a:pt x="82" y="1077"/>
                  </a:cubicBezTo>
                  <a:cubicBezTo>
                    <a:pt x="136" y="964"/>
                    <a:pt x="197" y="856"/>
                    <a:pt x="262" y="757"/>
                  </a:cubicBezTo>
                  <a:cubicBezTo>
                    <a:pt x="266" y="747"/>
                    <a:pt x="272" y="740"/>
                    <a:pt x="279" y="730"/>
                  </a:cubicBezTo>
                  <a:cubicBezTo>
                    <a:pt x="371" y="590"/>
                    <a:pt x="470" y="475"/>
                    <a:pt x="575" y="380"/>
                  </a:cubicBezTo>
                  <a:cubicBezTo>
                    <a:pt x="582" y="373"/>
                    <a:pt x="588" y="366"/>
                    <a:pt x="596" y="359"/>
                  </a:cubicBezTo>
                  <a:cubicBezTo>
                    <a:pt x="660" y="305"/>
                    <a:pt x="724" y="261"/>
                    <a:pt x="789" y="223"/>
                  </a:cubicBezTo>
                  <a:cubicBezTo>
                    <a:pt x="837" y="192"/>
                    <a:pt x="888" y="169"/>
                    <a:pt x="935" y="151"/>
                  </a:cubicBezTo>
                  <a:cubicBezTo>
                    <a:pt x="946" y="151"/>
                    <a:pt x="952" y="148"/>
                    <a:pt x="959" y="145"/>
                  </a:cubicBezTo>
                  <a:cubicBezTo>
                    <a:pt x="1022" y="127"/>
                    <a:pt x="1084" y="117"/>
                    <a:pt x="1144" y="117"/>
                  </a:cubicBezTo>
                  <a:cubicBezTo>
                    <a:pt x="1184" y="117"/>
                    <a:pt x="1223" y="121"/>
                    <a:pt x="1261" y="131"/>
                  </a:cubicBezTo>
                  <a:cubicBezTo>
                    <a:pt x="1269" y="135"/>
                    <a:pt x="1272" y="135"/>
                    <a:pt x="1279" y="138"/>
                  </a:cubicBezTo>
                  <a:cubicBezTo>
                    <a:pt x="1350" y="159"/>
                    <a:pt x="1415" y="192"/>
                    <a:pt x="1473" y="244"/>
                  </a:cubicBezTo>
                  <a:cubicBezTo>
                    <a:pt x="1476" y="247"/>
                    <a:pt x="1483" y="253"/>
                    <a:pt x="1486" y="257"/>
                  </a:cubicBezTo>
                  <a:lnTo>
                    <a:pt x="1503" y="274"/>
                  </a:lnTo>
                  <a:lnTo>
                    <a:pt x="1520" y="240"/>
                  </a:lnTo>
                  <a:cubicBezTo>
                    <a:pt x="1523" y="237"/>
                    <a:pt x="1523" y="237"/>
                    <a:pt x="1523" y="233"/>
                  </a:cubicBezTo>
                  <a:cubicBezTo>
                    <a:pt x="1527" y="223"/>
                    <a:pt x="1534" y="213"/>
                    <a:pt x="1537" y="203"/>
                  </a:cubicBezTo>
                  <a:lnTo>
                    <a:pt x="1554" y="169"/>
                  </a:lnTo>
                  <a:lnTo>
                    <a:pt x="1537" y="151"/>
                  </a:lnTo>
                  <a:lnTo>
                    <a:pt x="1520" y="135"/>
                  </a:lnTo>
                  <a:cubicBezTo>
                    <a:pt x="1456" y="80"/>
                    <a:pt x="1388" y="43"/>
                    <a:pt x="1313" y="19"/>
                  </a:cubicBezTo>
                  <a:cubicBezTo>
                    <a:pt x="1306" y="19"/>
                    <a:pt x="1299" y="16"/>
                    <a:pt x="1292" y="16"/>
                  </a:cubicBezTo>
                  <a:cubicBezTo>
                    <a:pt x="1250" y="6"/>
                    <a:pt x="1206" y="1"/>
                    <a:pt x="116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6"/>
            <p:cNvSpPr/>
            <p:nvPr/>
          </p:nvSpPr>
          <p:spPr>
            <a:xfrm>
              <a:off x="187364" y="1903698"/>
              <a:ext cx="56135" cy="170429"/>
            </a:xfrm>
            <a:custGeom>
              <a:avLst/>
              <a:gdLst/>
              <a:ahLst/>
              <a:cxnLst/>
              <a:rect l="l" t="t" r="r" b="b"/>
              <a:pathLst>
                <a:path w="1109" h="3367" extrusionOk="0">
                  <a:moveTo>
                    <a:pt x="643" y="115"/>
                  </a:moveTo>
                  <a:cubicBezTo>
                    <a:pt x="740" y="115"/>
                    <a:pt x="831" y="209"/>
                    <a:pt x="901" y="386"/>
                  </a:cubicBezTo>
                  <a:cubicBezTo>
                    <a:pt x="997" y="624"/>
                    <a:pt x="1050" y="984"/>
                    <a:pt x="1050" y="1396"/>
                  </a:cubicBezTo>
                  <a:cubicBezTo>
                    <a:pt x="1050" y="1811"/>
                    <a:pt x="997" y="2233"/>
                    <a:pt x="901" y="2579"/>
                  </a:cubicBezTo>
                  <a:cubicBezTo>
                    <a:pt x="810" y="2919"/>
                    <a:pt x="683" y="3150"/>
                    <a:pt x="554" y="3225"/>
                  </a:cubicBezTo>
                  <a:cubicBezTo>
                    <a:pt x="524" y="3242"/>
                    <a:pt x="494" y="3251"/>
                    <a:pt x="464" y="3251"/>
                  </a:cubicBezTo>
                  <a:cubicBezTo>
                    <a:pt x="369" y="3251"/>
                    <a:pt x="280" y="3159"/>
                    <a:pt x="207" y="2980"/>
                  </a:cubicBezTo>
                  <a:cubicBezTo>
                    <a:pt x="112" y="2742"/>
                    <a:pt x="58" y="2385"/>
                    <a:pt x="58" y="1971"/>
                  </a:cubicBezTo>
                  <a:cubicBezTo>
                    <a:pt x="58" y="1555"/>
                    <a:pt x="112" y="1134"/>
                    <a:pt x="207" y="787"/>
                  </a:cubicBezTo>
                  <a:cubicBezTo>
                    <a:pt x="303" y="447"/>
                    <a:pt x="425" y="216"/>
                    <a:pt x="554" y="141"/>
                  </a:cubicBezTo>
                  <a:cubicBezTo>
                    <a:pt x="584" y="124"/>
                    <a:pt x="614" y="115"/>
                    <a:pt x="643" y="115"/>
                  </a:cubicBezTo>
                  <a:close/>
                  <a:moveTo>
                    <a:pt x="664" y="0"/>
                  </a:moveTo>
                  <a:cubicBezTo>
                    <a:pt x="628" y="0"/>
                    <a:pt x="592" y="11"/>
                    <a:pt x="554" y="33"/>
                  </a:cubicBezTo>
                  <a:cubicBezTo>
                    <a:pt x="405" y="121"/>
                    <a:pt x="262" y="376"/>
                    <a:pt x="157" y="756"/>
                  </a:cubicBezTo>
                  <a:cubicBezTo>
                    <a:pt x="55" y="1124"/>
                    <a:pt x="0" y="1569"/>
                    <a:pt x="0" y="2004"/>
                  </a:cubicBezTo>
                  <a:cubicBezTo>
                    <a:pt x="0" y="2440"/>
                    <a:pt x="55" y="2817"/>
                    <a:pt x="157" y="3069"/>
                  </a:cubicBezTo>
                  <a:cubicBezTo>
                    <a:pt x="237" y="3264"/>
                    <a:pt x="338" y="3366"/>
                    <a:pt x="447" y="3366"/>
                  </a:cubicBezTo>
                  <a:cubicBezTo>
                    <a:pt x="482" y="3366"/>
                    <a:pt x="518" y="3355"/>
                    <a:pt x="554" y="3334"/>
                  </a:cubicBezTo>
                  <a:cubicBezTo>
                    <a:pt x="708" y="3245"/>
                    <a:pt x="846" y="2991"/>
                    <a:pt x="952" y="2609"/>
                  </a:cubicBezTo>
                  <a:cubicBezTo>
                    <a:pt x="1054" y="2242"/>
                    <a:pt x="1108" y="1800"/>
                    <a:pt x="1108" y="1362"/>
                  </a:cubicBezTo>
                  <a:cubicBezTo>
                    <a:pt x="1108" y="927"/>
                    <a:pt x="1054" y="549"/>
                    <a:pt x="952" y="298"/>
                  </a:cubicBezTo>
                  <a:cubicBezTo>
                    <a:pt x="872" y="102"/>
                    <a:pt x="774" y="0"/>
                    <a:pt x="6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6"/>
            <p:cNvSpPr/>
            <p:nvPr/>
          </p:nvSpPr>
          <p:spPr>
            <a:xfrm>
              <a:off x="161195" y="1955632"/>
              <a:ext cx="108473" cy="66916"/>
            </a:xfrm>
            <a:custGeom>
              <a:avLst/>
              <a:gdLst/>
              <a:ahLst/>
              <a:cxnLst/>
              <a:rect l="l" t="t" r="r" b="b"/>
              <a:pathLst>
                <a:path w="2143" h="1322" extrusionOk="0">
                  <a:moveTo>
                    <a:pt x="2119" y="0"/>
                  </a:moveTo>
                  <a:cubicBezTo>
                    <a:pt x="2116" y="0"/>
                    <a:pt x="2112" y="1"/>
                    <a:pt x="2108" y="3"/>
                  </a:cubicBezTo>
                  <a:lnTo>
                    <a:pt x="34" y="1199"/>
                  </a:lnTo>
                  <a:cubicBezTo>
                    <a:pt x="14" y="1213"/>
                    <a:pt x="1" y="1251"/>
                    <a:pt x="1" y="1277"/>
                  </a:cubicBezTo>
                  <a:cubicBezTo>
                    <a:pt x="1" y="1303"/>
                    <a:pt x="9" y="1321"/>
                    <a:pt x="24" y="1321"/>
                  </a:cubicBezTo>
                  <a:cubicBezTo>
                    <a:pt x="27" y="1321"/>
                    <a:pt x="30" y="1320"/>
                    <a:pt x="34" y="1318"/>
                  </a:cubicBezTo>
                  <a:lnTo>
                    <a:pt x="2108" y="121"/>
                  </a:lnTo>
                  <a:cubicBezTo>
                    <a:pt x="2129" y="108"/>
                    <a:pt x="2143" y="71"/>
                    <a:pt x="2143" y="40"/>
                  </a:cubicBezTo>
                  <a:cubicBezTo>
                    <a:pt x="2143" y="18"/>
                    <a:pt x="2133" y="0"/>
                    <a:pt x="2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6"/>
            <p:cNvSpPr/>
            <p:nvPr/>
          </p:nvSpPr>
          <p:spPr>
            <a:xfrm>
              <a:off x="213483" y="1905318"/>
              <a:ext cx="3847" cy="167493"/>
            </a:xfrm>
            <a:custGeom>
              <a:avLst/>
              <a:gdLst/>
              <a:ahLst/>
              <a:cxnLst/>
              <a:rect l="l" t="t" r="r" b="b"/>
              <a:pathLst>
                <a:path w="76" h="3309" extrusionOk="0">
                  <a:moveTo>
                    <a:pt x="51" y="0"/>
                  </a:moveTo>
                  <a:cubicBezTo>
                    <a:pt x="47" y="0"/>
                    <a:pt x="43" y="2"/>
                    <a:pt x="38" y="4"/>
                  </a:cubicBezTo>
                  <a:cubicBezTo>
                    <a:pt x="18" y="14"/>
                    <a:pt x="1" y="51"/>
                    <a:pt x="1" y="79"/>
                  </a:cubicBezTo>
                  <a:lnTo>
                    <a:pt x="1" y="3271"/>
                  </a:lnTo>
                  <a:cubicBezTo>
                    <a:pt x="1" y="3295"/>
                    <a:pt x="11" y="3309"/>
                    <a:pt x="25" y="3309"/>
                  </a:cubicBezTo>
                  <a:cubicBezTo>
                    <a:pt x="29" y="3309"/>
                    <a:pt x="34" y="3307"/>
                    <a:pt x="38" y="3305"/>
                  </a:cubicBezTo>
                  <a:cubicBezTo>
                    <a:pt x="59" y="3295"/>
                    <a:pt x="76" y="3257"/>
                    <a:pt x="76" y="3227"/>
                  </a:cubicBezTo>
                  <a:lnTo>
                    <a:pt x="76" y="38"/>
                  </a:lnTo>
                  <a:cubicBezTo>
                    <a:pt x="76" y="14"/>
                    <a:pt x="66" y="0"/>
                    <a:pt x="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6"/>
            <p:cNvSpPr/>
            <p:nvPr/>
          </p:nvSpPr>
          <p:spPr>
            <a:xfrm>
              <a:off x="58795" y="2970770"/>
              <a:ext cx="253" cy="709"/>
            </a:xfrm>
            <a:custGeom>
              <a:avLst/>
              <a:gdLst/>
              <a:ahLst/>
              <a:cxnLst/>
              <a:rect l="l" t="t" r="r" b="b"/>
              <a:pathLst>
                <a:path w="5" h="14" extrusionOk="0">
                  <a:moveTo>
                    <a:pt x="0" y="13"/>
                  </a:moveTo>
                  <a:cubicBezTo>
                    <a:pt x="0" y="7"/>
                    <a:pt x="4" y="3"/>
                    <a:pt x="4" y="0"/>
                  </a:cubicBezTo>
                  <a:cubicBezTo>
                    <a:pt x="4" y="3"/>
                    <a:pt x="0" y="7"/>
                    <a:pt x="0" y="13"/>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6"/>
            <p:cNvSpPr/>
            <p:nvPr/>
          </p:nvSpPr>
          <p:spPr>
            <a:xfrm>
              <a:off x="56366" y="2971428"/>
              <a:ext cx="2480" cy="7086"/>
            </a:xfrm>
            <a:custGeom>
              <a:avLst/>
              <a:gdLst/>
              <a:ahLst/>
              <a:cxnLst/>
              <a:rect l="l" t="t" r="r" b="b"/>
              <a:pathLst>
                <a:path w="49" h="140" extrusionOk="0">
                  <a:moveTo>
                    <a:pt x="48" y="0"/>
                  </a:moveTo>
                  <a:cubicBezTo>
                    <a:pt x="42" y="14"/>
                    <a:pt x="36" y="29"/>
                    <a:pt x="30" y="44"/>
                  </a:cubicBezTo>
                  <a:lnTo>
                    <a:pt x="30" y="44"/>
                  </a:lnTo>
                  <a:cubicBezTo>
                    <a:pt x="36" y="30"/>
                    <a:pt x="42" y="15"/>
                    <a:pt x="48" y="0"/>
                  </a:cubicBezTo>
                  <a:close/>
                  <a:moveTo>
                    <a:pt x="30" y="44"/>
                  </a:moveTo>
                  <a:cubicBezTo>
                    <a:pt x="18" y="76"/>
                    <a:pt x="8" y="107"/>
                    <a:pt x="1" y="140"/>
                  </a:cubicBezTo>
                  <a:cubicBezTo>
                    <a:pt x="10" y="108"/>
                    <a:pt x="19" y="75"/>
                    <a:pt x="30" y="44"/>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6"/>
            <p:cNvSpPr/>
            <p:nvPr/>
          </p:nvSpPr>
          <p:spPr>
            <a:xfrm>
              <a:off x="58795" y="2970770"/>
              <a:ext cx="253" cy="709"/>
            </a:xfrm>
            <a:custGeom>
              <a:avLst/>
              <a:gdLst/>
              <a:ahLst/>
              <a:cxnLst/>
              <a:rect l="l" t="t" r="r" b="b"/>
              <a:pathLst>
                <a:path w="5" h="14" extrusionOk="0">
                  <a:moveTo>
                    <a:pt x="0" y="7"/>
                  </a:moveTo>
                  <a:lnTo>
                    <a:pt x="0" y="13"/>
                  </a:lnTo>
                  <a:lnTo>
                    <a:pt x="0" y="7"/>
                  </a:lnTo>
                  <a:close/>
                  <a:moveTo>
                    <a:pt x="4" y="0"/>
                  </a:moveTo>
                  <a:cubicBezTo>
                    <a:pt x="4" y="0"/>
                    <a:pt x="4" y="3"/>
                    <a:pt x="0" y="7"/>
                  </a:cubicBezTo>
                  <a:cubicBezTo>
                    <a:pt x="4" y="3"/>
                    <a:pt x="4" y="0"/>
                    <a:pt x="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6"/>
            <p:cNvSpPr/>
            <p:nvPr/>
          </p:nvSpPr>
          <p:spPr>
            <a:xfrm>
              <a:off x="56366" y="2975224"/>
              <a:ext cx="1114" cy="3290"/>
            </a:xfrm>
            <a:custGeom>
              <a:avLst/>
              <a:gdLst/>
              <a:ahLst/>
              <a:cxnLst/>
              <a:rect l="l" t="t" r="r" b="b"/>
              <a:pathLst>
                <a:path w="22" h="65" extrusionOk="0">
                  <a:moveTo>
                    <a:pt x="21" y="0"/>
                  </a:moveTo>
                  <a:cubicBezTo>
                    <a:pt x="15" y="14"/>
                    <a:pt x="11" y="27"/>
                    <a:pt x="7" y="41"/>
                  </a:cubicBezTo>
                  <a:cubicBezTo>
                    <a:pt x="5" y="45"/>
                    <a:pt x="4" y="51"/>
                    <a:pt x="3" y="57"/>
                  </a:cubicBezTo>
                  <a:lnTo>
                    <a:pt x="3" y="57"/>
                  </a:lnTo>
                  <a:cubicBezTo>
                    <a:pt x="9" y="39"/>
                    <a:pt x="16" y="18"/>
                    <a:pt x="21" y="0"/>
                  </a:cubicBezTo>
                  <a:close/>
                  <a:moveTo>
                    <a:pt x="3" y="57"/>
                  </a:moveTo>
                  <a:cubicBezTo>
                    <a:pt x="2" y="60"/>
                    <a:pt x="2" y="62"/>
                    <a:pt x="1" y="65"/>
                  </a:cubicBezTo>
                  <a:cubicBezTo>
                    <a:pt x="2" y="62"/>
                    <a:pt x="3" y="60"/>
                    <a:pt x="3" y="57"/>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6"/>
            <p:cNvSpPr/>
            <p:nvPr/>
          </p:nvSpPr>
          <p:spPr>
            <a:xfrm>
              <a:off x="60162" y="2963835"/>
              <a:ext cx="2278" cy="4353"/>
            </a:xfrm>
            <a:custGeom>
              <a:avLst/>
              <a:gdLst/>
              <a:ahLst/>
              <a:cxnLst/>
              <a:rect l="l" t="t" r="r" b="b"/>
              <a:pathLst>
                <a:path w="45" h="86" extrusionOk="0">
                  <a:moveTo>
                    <a:pt x="45" y="1"/>
                  </a:moveTo>
                  <a:lnTo>
                    <a:pt x="42" y="4"/>
                  </a:lnTo>
                  <a:cubicBezTo>
                    <a:pt x="39" y="8"/>
                    <a:pt x="37" y="13"/>
                    <a:pt x="35" y="17"/>
                  </a:cubicBezTo>
                  <a:lnTo>
                    <a:pt x="35" y="17"/>
                  </a:lnTo>
                  <a:cubicBezTo>
                    <a:pt x="38" y="12"/>
                    <a:pt x="42" y="6"/>
                    <a:pt x="45" y="1"/>
                  </a:cubicBezTo>
                  <a:close/>
                  <a:moveTo>
                    <a:pt x="35" y="17"/>
                  </a:moveTo>
                  <a:cubicBezTo>
                    <a:pt x="22" y="39"/>
                    <a:pt x="11" y="62"/>
                    <a:pt x="1" y="86"/>
                  </a:cubicBezTo>
                  <a:cubicBezTo>
                    <a:pt x="12" y="63"/>
                    <a:pt x="23" y="40"/>
                    <a:pt x="35" y="17"/>
                  </a:cubicBezTo>
                  <a:close/>
                </a:path>
              </a:pathLst>
            </a:custGeom>
            <a:solidFill>
              <a:srgbClr val="70D3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6"/>
            <p:cNvSpPr/>
            <p:nvPr/>
          </p:nvSpPr>
          <p:spPr>
            <a:xfrm>
              <a:off x="-1223452" y="1444292"/>
              <a:ext cx="1187841" cy="2384034"/>
            </a:xfrm>
            <a:custGeom>
              <a:avLst/>
              <a:gdLst/>
              <a:ahLst/>
              <a:cxnLst/>
              <a:rect l="l" t="t" r="r" b="b"/>
              <a:pathLst>
                <a:path w="23467" h="47099" extrusionOk="0">
                  <a:moveTo>
                    <a:pt x="21266" y="0"/>
                  </a:moveTo>
                  <a:cubicBezTo>
                    <a:pt x="21096" y="0"/>
                    <a:pt x="20926" y="38"/>
                    <a:pt x="20797" y="113"/>
                  </a:cubicBezTo>
                  <a:lnTo>
                    <a:pt x="470" y="11849"/>
                  </a:lnTo>
                  <a:cubicBezTo>
                    <a:pt x="211" y="11998"/>
                    <a:pt x="1" y="12362"/>
                    <a:pt x="1" y="12661"/>
                  </a:cubicBezTo>
                  <a:lnTo>
                    <a:pt x="1" y="45446"/>
                  </a:lnTo>
                  <a:cubicBezTo>
                    <a:pt x="1" y="45745"/>
                    <a:pt x="211" y="46109"/>
                    <a:pt x="470" y="46258"/>
                  </a:cubicBezTo>
                  <a:lnTo>
                    <a:pt x="1731" y="46986"/>
                  </a:lnTo>
                  <a:cubicBezTo>
                    <a:pt x="1860" y="47061"/>
                    <a:pt x="2030" y="47098"/>
                    <a:pt x="2200" y="47098"/>
                  </a:cubicBezTo>
                  <a:cubicBezTo>
                    <a:pt x="2370" y="47098"/>
                    <a:pt x="2540" y="47061"/>
                    <a:pt x="2669" y="46986"/>
                  </a:cubicBezTo>
                  <a:lnTo>
                    <a:pt x="22997" y="35249"/>
                  </a:lnTo>
                  <a:cubicBezTo>
                    <a:pt x="23256" y="35100"/>
                    <a:pt x="23466" y="34736"/>
                    <a:pt x="23466" y="34437"/>
                  </a:cubicBezTo>
                  <a:lnTo>
                    <a:pt x="23466" y="1653"/>
                  </a:lnTo>
                  <a:cubicBezTo>
                    <a:pt x="23466" y="1354"/>
                    <a:pt x="23256" y="990"/>
                    <a:pt x="22997" y="840"/>
                  </a:cubicBezTo>
                  <a:lnTo>
                    <a:pt x="21735" y="113"/>
                  </a:lnTo>
                  <a:cubicBezTo>
                    <a:pt x="21606" y="38"/>
                    <a:pt x="21436" y="0"/>
                    <a:pt x="2126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6"/>
            <p:cNvSpPr/>
            <p:nvPr/>
          </p:nvSpPr>
          <p:spPr>
            <a:xfrm>
              <a:off x="-1219858" y="1444292"/>
              <a:ext cx="1184247" cy="681666"/>
            </a:xfrm>
            <a:custGeom>
              <a:avLst/>
              <a:gdLst/>
              <a:ahLst/>
              <a:cxnLst/>
              <a:rect l="l" t="t" r="r" b="b"/>
              <a:pathLst>
                <a:path w="23396" h="13467" extrusionOk="0">
                  <a:moveTo>
                    <a:pt x="21195" y="0"/>
                  </a:moveTo>
                  <a:cubicBezTo>
                    <a:pt x="21025" y="0"/>
                    <a:pt x="20855" y="38"/>
                    <a:pt x="20726" y="113"/>
                  </a:cubicBezTo>
                  <a:lnTo>
                    <a:pt x="399" y="11849"/>
                  </a:lnTo>
                  <a:cubicBezTo>
                    <a:pt x="232" y="11944"/>
                    <a:pt x="86" y="12131"/>
                    <a:pt x="1" y="12335"/>
                  </a:cubicBezTo>
                  <a:cubicBezTo>
                    <a:pt x="21" y="12288"/>
                    <a:pt x="45" y="12243"/>
                    <a:pt x="69" y="12199"/>
                  </a:cubicBezTo>
                  <a:lnTo>
                    <a:pt x="2268" y="13467"/>
                  </a:lnTo>
                  <a:cubicBezTo>
                    <a:pt x="2353" y="13321"/>
                    <a:pt x="2469" y="13195"/>
                    <a:pt x="2598" y="13117"/>
                  </a:cubicBezTo>
                  <a:lnTo>
                    <a:pt x="22926" y="1384"/>
                  </a:lnTo>
                  <a:cubicBezTo>
                    <a:pt x="23002" y="1340"/>
                    <a:pt x="23073" y="1320"/>
                    <a:pt x="23136" y="1320"/>
                  </a:cubicBezTo>
                  <a:cubicBezTo>
                    <a:pt x="23290" y="1320"/>
                    <a:pt x="23395" y="1441"/>
                    <a:pt x="23395" y="1652"/>
                  </a:cubicBezTo>
                  <a:lnTo>
                    <a:pt x="23395" y="1652"/>
                  </a:lnTo>
                  <a:cubicBezTo>
                    <a:pt x="23395" y="1353"/>
                    <a:pt x="23184" y="990"/>
                    <a:pt x="22926" y="840"/>
                  </a:cubicBezTo>
                  <a:lnTo>
                    <a:pt x="21664" y="113"/>
                  </a:lnTo>
                  <a:cubicBezTo>
                    <a:pt x="21535" y="38"/>
                    <a:pt x="21365" y="0"/>
                    <a:pt x="211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6"/>
            <p:cNvSpPr/>
            <p:nvPr/>
          </p:nvSpPr>
          <p:spPr>
            <a:xfrm>
              <a:off x="-1037786" y="1691661"/>
              <a:ext cx="909040" cy="1664556"/>
            </a:xfrm>
            <a:custGeom>
              <a:avLst/>
              <a:gdLst/>
              <a:ahLst/>
              <a:cxnLst/>
              <a:rect l="l" t="t" r="r" b="b"/>
              <a:pathLst>
                <a:path w="17959" h="32885" extrusionOk="0">
                  <a:moveTo>
                    <a:pt x="17741" y="1"/>
                  </a:moveTo>
                  <a:cubicBezTo>
                    <a:pt x="17689" y="1"/>
                    <a:pt x="17630" y="18"/>
                    <a:pt x="17568" y="53"/>
                  </a:cubicBezTo>
                  <a:lnTo>
                    <a:pt x="392" y="9971"/>
                  </a:lnTo>
                  <a:cubicBezTo>
                    <a:pt x="174" y="10097"/>
                    <a:pt x="1" y="10399"/>
                    <a:pt x="1" y="10651"/>
                  </a:cubicBezTo>
                  <a:lnTo>
                    <a:pt x="1" y="32606"/>
                  </a:lnTo>
                  <a:cubicBezTo>
                    <a:pt x="1" y="32782"/>
                    <a:pt x="88" y="32885"/>
                    <a:pt x="216" y="32885"/>
                  </a:cubicBezTo>
                  <a:cubicBezTo>
                    <a:pt x="269" y="32885"/>
                    <a:pt x="329" y="32867"/>
                    <a:pt x="392" y="32831"/>
                  </a:cubicBezTo>
                  <a:lnTo>
                    <a:pt x="17568" y="22914"/>
                  </a:lnTo>
                  <a:cubicBezTo>
                    <a:pt x="17782" y="22788"/>
                    <a:pt x="17959" y="22485"/>
                    <a:pt x="17959" y="22237"/>
                  </a:cubicBezTo>
                  <a:lnTo>
                    <a:pt x="17959" y="281"/>
                  </a:lnTo>
                  <a:cubicBezTo>
                    <a:pt x="17959" y="102"/>
                    <a:pt x="17870" y="1"/>
                    <a:pt x="177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6"/>
            <p:cNvSpPr/>
            <p:nvPr/>
          </p:nvSpPr>
          <p:spPr>
            <a:xfrm>
              <a:off x="-1222085" y="2066071"/>
              <a:ext cx="129631" cy="1766601"/>
            </a:xfrm>
            <a:custGeom>
              <a:avLst/>
              <a:gdLst/>
              <a:ahLst/>
              <a:cxnLst/>
              <a:rect l="l" t="t" r="r" b="b"/>
              <a:pathLst>
                <a:path w="2561" h="34901" extrusionOk="0">
                  <a:moveTo>
                    <a:pt x="140" y="0"/>
                  </a:moveTo>
                  <a:cubicBezTo>
                    <a:pt x="86" y="92"/>
                    <a:pt x="45" y="190"/>
                    <a:pt x="21" y="289"/>
                  </a:cubicBezTo>
                  <a:cubicBezTo>
                    <a:pt x="7" y="347"/>
                    <a:pt x="1" y="405"/>
                    <a:pt x="1" y="459"/>
                  </a:cubicBezTo>
                  <a:lnTo>
                    <a:pt x="4" y="33247"/>
                  </a:lnTo>
                  <a:cubicBezTo>
                    <a:pt x="4" y="33546"/>
                    <a:pt x="211" y="33910"/>
                    <a:pt x="470" y="34060"/>
                  </a:cubicBezTo>
                  <a:lnTo>
                    <a:pt x="1732" y="34787"/>
                  </a:lnTo>
                  <a:cubicBezTo>
                    <a:pt x="1765" y="34804"/>
                    <a:pt x="1799" y="34821"/>
                    <a:pt x="1837" y="34835"/>
                  </a:cubicBezTo>
                  <a:cubicBezTo>
                    <a:pt x="1854" y="34845"/>
                    <a:pt x="1874" y="34848"/>
                    <a:pt x="1891" y="34855"/>
                  </a:cubicBezTo>
                  <a:cubicBezTo>
                    <a:pt x="1932" y="34865"/>
                    <a:pt x="1973" y="34876"/>
                    <a:pt x="2010" y="34882"/>
                  </a:cubicBezTo>
                  <a:cubicBezTo>
                    <a:pt x="2073" y="34894"/>
                    <a:pt x="2138" y="34900"/>
                    <a:pt x="2202" y="34900"/>
                  </a:cubicBezTo>
                  <a:cubicBezTo>
                    <a:pt x="2266" y="34900"/>
                    <a:pt x="2330" y="34894"/>
                    <a:pt x="2391" y="34882"/>
                  </a:cubicBezTo>
                  <a:cubicBezTo>
                    <a:pt x="2422" y="34879"/>
                    <a:pt x="2452" y="34872"/>
                    <a:pt x="2483" y="34862"/>
                  </a:cubicBezTo>
                  <a:cubicBezTo>
                    <a:pt x="2507" y="34855"/>
                    <a:pt x="2534" y="34848"/>
                    <a:pt x="2561" y="34835"/>
                  </a:cubicBezTo>
                  <a:lnTo>
                    <a:pt x="2561" y="34835"/>
                  </a:lnTo>
                  <a:cubicBezTo>
                    <a:pt x="2524" y="34846"/>
                    <a:pt x="2490" y="34852"/>
                    <a:pt x="2458" y="34852"/>
                  </a:cubicBezTo>
                  <a:cubicBezTo>
                    <a:pt x="2305" y="34852"/>
                    <a:pt x="2201" y="34729"/>
                    <a:pt x="2201" y="34515"/>
                  </a:cubicBezTo>
                  <a:lnTo>
                    <a:pt x="2201" y="1731"/>
                  </a:lnTo>
                  <a:cubicBezTo>
                    <a:pt x="2201" y="1581"/>
                    <a:pt x="2255" y="1414"/>
                    <a:pt x="2340" y="1268"/>
                  </a:cubicBezTo>
                  <a:lnTo>
                    <a:pt x="1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6"/>
            <p:cNvSpPr/>
            <p:nvPr/>
          </p:nvSpPr>
          <p:spPr>
            <a:xfrm>
              <a:off x="-898537" y="3403500"/>
              <a:ext cx="106600" cy="150283"/>
            </a:xfrm>
            <a:custGeom>
              <a:avLst/>
              <a:gdLst/>
              <a:ahLst/>
              <a:cxnLst/>
              <a:rect l="l" t="t" r="r" b="b"/>
              <a:pathLst>
                <a:path w="2106" h="2969" extrusionOk="0">
                  <a:moveTo>
                    <a:pt x="1097" y="0"/>
                  </a:moveTo>
                  <a:cubicBezTo>
                    <a:pt x="1049" y="0"/>
                    <a:pt x="988" y="56"/>
                    <a:pt x="962" y="141"/>
                  </a:cubicBezTo>
                  <a:lnTo>
                    <a:pt x="725" y="919"/>
                  </a:lnTo>
                  <a:cubicBezTo>
                    <a:pt x="711" y="970"/>
                    <a:pt x="684" y="1014"/>
                    <a:pt x="650" y="1038"/>
                  </a:cubicBezTo>
                  <a:lnTo>
                    <a:pt x="119" y="1450"/>
                  </a:lnTo>
                  <a:cubicBezTo>
                    <a:pt x="35" y="1514"/>
                    <a:pt x="0" y="1671"/>
                    <a:pt x="61" y="1715"/>
                  </a:cubicBezTo>
                  <a:lnTo>
                    <a:pt x="446" y="1993"/>
                  </a:lnTo>
                  <a:cubicBezTo>
                    <a:pt x="469" y="2010"/>
                    <a:pt x="480" y="2048"/>
                    <a:pt x="477" y="2099"/>
                  </a:cubicBezTo>
                  <a:lnTo>
                    <a:pt x="385" y="2854"/>
                  </a:lnTo>
                  <a:cubicBezTo>
                    <a:pt x="376" y="2927"/>
                    <a:pt x="405" y="2969"/>
                    <a:pt x="445" y="2969"/>
                  </a:cubicBezTo>
                  <a:cubicBezTo>
                    <a:pt x="472" y="2969"/>
                    <a:pt x="504" y="2951"/>
                    <a:pt x="534" y="2911"/>
                  </a:cubicBezTo>
                  <a:lnTo>
                    <a:pt x="1007" y="2306"/>
                  </a:lnTo>
                  <a:cubicBezTo>
                    <a:pt x="1035" y="2272"/>
                    <a:pt x="1070" y="2251"/>
                    <a:pt x="1096" y="2251"/>
                  </a:cubicBezTo>
                  <a:cubicBezTo>
                    <a:pt x="1098" y="2251"/>
                    <a:pt x="1100" y="2252"/>
                    <a:pt x="1102" y="2252"/>
                  </a:cubicBezTo>
                  <a:lnTo>
                    <a:pt x="1578" y="2310"/>
                  </a:lnTo>
                  <a:cubicBezTo>
                    <a:pt x="1581" y="2310"/>
                    <a:pt x="1583" y="2310"/>
                    <a:pt x="1586" y="2310"/>
                  </a:cubicBezTo>
                  <a:cubicBezTo>
                    <a:pt x="1659" y="2310"/>
                    <a:pt x="1741" y="2180"/>
                    <a:pt x="1728" y="2079"/>
                  </a:cubicBezTo>
                  <a:lnTo>
                    <a:pt x="1635" y="1426"/>
                  </a:lnTo>
                  <a:cubicBezTo>
                    <a:pt x="1632" y="1385"/>
                    <a:pt x="1643" y="1334"/>
                    <a:pt x="1666" y="1290"/>
                  </a:cubicBezTo>
                  <a:lnTo>
                    <a:pt x="2051" y="565"/>
                  </a:lnTo>
                  <a:cubicBezTo>
                    <a:pt x="2105" y="466"/>
                    <a:pt x="2084" y="360"/>
                    <a:pt x="2019" y="360"/>
                  </a:cubicBezTo>
                  <a:cubicBezTo>
                    <a:pt x="2011" y="360"/>
                    <a:pt x="2002" y="362"/>
                    <a:pt x="1993" y="365"/>
                  </a:cubicBezTo>
                  <a:lnTo>
                    <a:pt x="1462" y="569"/>
                  </a:lnTo>
                  <a:cubicBezTo>
                    <a:pt x="1453" y="573"/>
                    <a:pt x="1444" y="575"/>
                    <a:pt x="1435" y="575"/>
                  </a:cubicBezTo>
                  <a:cubicBezTo>
                    <a:pt x="1414" y="575"/>
                    <a:pt x="1396" y="563"/>
                    <a:pt x="1384" y="538"/>
                  </a:cubicBezTo>
                  <a:lnTo>
                    <a:pt x="1150" y="35"/>
                  </a:lnTo>
                  <a:cubicBezTo>
                    <a:pt x="1137" y="11"/>
                    <a:pt x="1119" y="0"/>
                    <a:pt x="10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6"/>
            <p:cNvSpPr/>
            <p:nvPr/>
          </p:nvSpPr>
          <p:spPr>
            <a:xfrm>
              <a:off x="-762932" y="3325195"/>
              <a:ext cx="106550" cy="150334"/>
            </a:xfrm>
            <a:custGeom>
              <a:avLst/>
              <a:gdLst/>
              <a:ahLst/>
              <a:cxnLst/>
              <a:rect l="l" t="t" r="r" b="b"/>
              <a:pathLst>
                <a:path w="2105" h="2970" extrusionOk="0">
                  <a:moveTo>
                    <a:pt x="1098" y="1"/>
                  </a:moveTo>
                  <a:cubicBezTo>
                    <a:pt x="1050" y="1"/>
                    <a:pt x="989" y="56"/>
                    <a:pt x="963" y="141"/>
                  </a:cubicBezTo>
                  <a:lnTo>
                    <a:pt x="728" y="919"/>
                  </a:lnTo>
                  <a:cubicBezTo>
                    <a:pt x="711" y="970"/>
                    <a:pt x="684" y="1015"/>
                    <a:pt x="650" y="1038"/>
                  </a:cubicBezTo>
                  <a:lnTo>
                    <a:pt x="119" y="1450"/>
                  </a:lnTo>
                  <a:cubicBezTo>
                    <a:pt x="34" y="1514"/>
                    <a:pt x="1" y="1671"/>
                    <a:pt x="62" y="1715"/>
                  </a:cubicBezTo>
                  <a:lnTo>
                    <a:pt x="446" y="1994"/>
                  </a:lnTo>
                  <a:cubicBezTo>
                    <a:pt x="470" y="2010"/>
                    <a:pt x="480" y="2051"/>
                    <a:pt x="477" y="2099"/>
                  </a:cubicBezTo>
                  <a:lnTo>
                    <a:pt x="384" y="2854"/>
                  </a:lnTo>
                  <a:cubicBezTo>
                    <a:pt x="376" y="2928"/>
                    <a:pt x="405" y="2969"/>
                    <a:pt x="446" y="2969"/>
                  </a:cubicBezTo>
                  <a:cubicBezTo>
                    <a:pt x="473" y="2969"/>
                    <a:pt x="505" y="2951"/>
                    <a:pt x="534" y="2912"/>
                  </a:cubicBezTo>
                  <a:lnTo>
                    <a:pt x="1007" y="2306"/>
                  </a:lnTo>
                  <a:cubicBezTo>
                    <a:pt x="1035" y="2272"/>
                    <a:pt x="1069" y="2251"/>
                    <a:pt x="1099" y="2251"/>
                  </a:cubicBezTo>
                  <a:cubicBezTo>
                    <a:pt x="1101" y="2251"/>
                    <a:pt x="1103" y="2252"/>
                    <a:pt x="1106" y="2252"/>
                  </a:cubicBezTo>
                  <a:lnTo>
                    <a:pt x="1578" y="2310"/>
                  </a:lnTo>
                  <a:cubicBezTo>
                    <a:pt x="1581" y="2310"/>
                    <a:pt x="1584" y="2310"/>
                    <a:pt x="1586" y="2310"/>
                  </a:cubicBezTo>
                  <a:cubicBezTo>
                    <a:pt x="1660" y="2310"/>
                    <a:pt x="1741" y="2180"/>
                    <a:pt x="1727" y="2079"/>
                  </a:cubicBezTo>
                  <a:lnTo>
                    <a:pt x="1636" y="1426"/>
                  </a:lnTo>
                  <a:cubicBezTo>
                    <a:pt x="1633" y="1385"/>
                    <a:pt x="1643" y="1334"/>
                    <a:pt x="1666" y="1290"/>
                  </a:cubicBezTo>
                  <a:lnTo>
                    <a:pt x="2051" y="569"/>
                  </a:lnTo>
                  <a:cubicBezTo>
                    <a:pt x="2105" y="466"/>
                    <a:pt x="2084" y="360"/>
                    <a:pt x="2019" y="360"/>
                  </a:cubicBezTo>
                  <a:cubicBezTo>
                    <a:pt x="2011" y="360"/>
                    <a:pt x="2002" y="362"/>
                    <a:pt x="1993" y="365"/>
                  </a:cubicBezTo>
                  <a:lnTo>
                    <a:pt x="1462" y="569"/>
                  </a:lnTo>
                  <a:cubicBezTo>
                    <a:pt x="1453" y="573"/>
                    <a:pt x="1444" y="575"/>
                    <a:pt x="1435" y="575"/>
                  </a:cubicBezTo>
                  <a:cubicBezTo>
                    <a:pt x="1414" y="575"/>
                    <a:pt x="1396" y="563"/>
                    <a:pt x="1384" y="538"/>
                  </a:cubicBezTo>
                  <a:lnTo>
                    <a:pt x="1150" y="36"/>
                  </a:lnTo>
                  <a:cubicBezTo>
                    <a:pt x="1138" y="12"/>
                    <a:pt x="1120" y="1"/>
                    <a:pt x="10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6"/>
            <p:cNvSpPr/>
            <p:nvPr/>
          </p:nvSpPr>
          <p:spPr>
            <a:xfrm>
              <a:off x="-627327" y="3246889"/>
              <a:ext cx="106550" cy="150334"/>
            </a:xfrm>
            <a:custGeom>
              <a:avLst/>
              <a:gdLst/>
              <a:ahLst/>
              <a:cxnLst/>
              <a:rect l="l" t="t" r="r" b="b"/>
              <a:pathLst>
                <a:path w="2105" h="2970" extrusionOk="0">
                  <a:moveTo>
                    <a:pt x="1099" y="1"/>
                  </a:moveTo>
                  <a:cubicBezTo>
                    <a:pt x="1052" y="1"/>
                    <a:pt x="991" y="56"/>
                    <a:pt x="963" y="141"/>
                  </a:cubicBezTo>
                  <a:lnTo>
                    <a:pt x="728" y="919"/>
                  </a:lnTo>
                  <a:cubicBezTo>
                    <a:pt x="711" y="971"/>
                    <a:pt x="684" y="1015"/>
                    <a:pt x="650" y="1042"/>
                  </a:cubicBezTo>
                  <a:lnTo>
                    <a:pt x="120" y="1450"/>
                  </a:lnTo>
                  <a:cubicBezTo>
                    <a:pt x="35" y="1514"/>
                    <a:pt x="1" y="1671"/>
                    <a:pt x="62" y="1715"/>
                  </a:cubicBezTo>
                  <a:lnTo>
                    <a:pt x="446" y="1994"/>
                  </a:lnTo>
                  <a:cubicBezTo>
                    <a:pt x="470" y="2011"/>
                    <a:pt x="480" y="2052"/>
                    <a:pt x="476" y="2099"/>
                  </a:cubicBezTo>
                  <a:lnTo>
                    <a:pt x="385" y="2854"/>
                  </a:lnTo>
                  <a:cubicBezTo>
                    <a:pt x="377" y="2928"/>
                    <a:pt x="405" y="2969"/>
                    <a:pt x="446" y="2969"/>
                  </a:cubicBezTo>
                  <a:cubicBezTo>
                    <a:pt x="472" y="2969"/>
                    <a:pt x="504" y="2951"/>
                    <a:pt x="534" y="2912"/>
                  </a:cubicBezTo>
                  <a:lnTo>
                    <a:pt x="1007" y="2306"/>
                  </a:lnTo>
                  <a:cubicBezTo>
                    <a:pt x="1036" y="2271"/>
                    <a:pt x="1070" y="2251"/>
                    <a:pt x="1099" y="2251"/>
                  </a:cubicBezTo>
                  <a:cubicBezTo>
                    <a:pt x="1101" y="2251"/>
                    <a:pt x="1103" y="2251"/>
                    <a:pt x="1105" y="2252"/>
                  </a:cubicBezTo>
                  <a:lnTo>
                    <a:pt x="1578" y="2310"/>
                  </a:lnTo>
                  <a:cubicBezTo>
                    <a:pt x="1581" y="2310"/>
                    <a:pt x="1583" y="2310"/>
                    <a:pt x="1586" y="2310"/>
                  </a:cubicBezTo>
                  <a:cubicBezTo>
                    <a:pt x="1659" y="2310"/>
                    <a:pt x="1741" y="2180"/>
                    <a:pt x="1728" y="2079"/>
                  </a:cubicBezTo>
                  <a:lnTo>
                    <a:pt x="1636" y="1426"/>
                  </a:lnTo>
                  <a:cubicBezTo>
                    <a:pt x="1633" y="1385"/>
                    <a:pt x="1642" y="1334"/>
                    <a:pt x="1667" y="1290"/>
                  </a:cubicBezTo>
                  <a:lnTo>
                    <a:pt x="2050" y="569"/>
                  </a:lnTo>
                  <a:cubicBezTo>
                    <a:pt x="2105" y="466"/>
                    <a:pt x="2084" y="360"/>
                    <a:pt x="2019" y="360"/>
                  </a:cubicBezTo>
                  <a:cubicBezTo>
                    <a:pt x="2011" y="360"/>
                    <a:pt x="2002" y="362"/>
                    <a:pt x="1993" y="365"/>
                  </a:cubicBezTo>
                  <a:lnTo>
                    <a:pt x="1463" y="569"/>
                  </a:lnTo>
                  <a:cubicBezTo>
                    <a:pt x="1453" y="573"/>
                    <a:pt x="1444" y="575"/>
                    <a:pt x="1435" y="575"/>
                  </a:cubicBezTo>
                  <a:cubicBezTo>
                    <a:pt x="1414" y="575"/>
                    <a:pt x="1397" y="563"/>
                    <a:pt x="1384" y="538"/>
                  </a:cubicBezTo>
                  <a:lnTo>
                    <a:pt x="1149" y="36"/>
                  </a:lnTo>
                  <a:cubicBezTo>
                    <a:pt x="1138" y="12"/>
                    <a:pt x="1120" y="1"/>
                    <a:pt x="10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6"/>
            <p:cNvSpPr/>
            <p:nvPr/>
          </p:nvSpPr>
          <p:spPr>
            <a:xfrm>
              <a:off x="-491722" y="3168584"/>
              <a:ext cx="106600" cy="150334"/>
            </a:xfrm>
            <a:custGeom>
              <a:avLst/>
              <a:gdLst/>
              <a:ahLst/>
              <a:cxnLst/>
              <a:rect l="l" t="t" r="r" b="b"/>
              <a:pathLst>
                <a:path w="2106" h="2970" extrusionOk="0">
                  <a:moveTo>
                    <a:pt x="1099" y="1"/>
                  </a:moveTo>
                  <a:cubicBezTo>
                    <a:pt x="1052" y="1"/>
                    <a:pt x="992" y="56"/>
                    <a:pt x="966" y="141"/>
                  </a:cubicBezTo>
                  <a:lnTo>
                    <a:pt x="728" y="919"/>
                  </a:lnTo>
                  <a:cubicBezTo>
                    <a:pt x="711" y="971"/>
                    <a:pt x="684" y="1015"/>
                    <a:pt x="650" y="1042"/>
                  </a:cubicBezTo>
                  <a:lnTo>
                    <a:pt x="119" y="1450"/>
                  </a:lnTo>
                  <a:cubicBezTo>
                    <a:pt x="35" y="1514"/>
                    <a:pt x="0" y="1671"/>
                    <a:pt x="62" y="1715"/>
                  </a:cubicBezTo>
                  <a:lnTo>
                    <a:pt x="446" y="1994"/>
                  </a:lnTo>
                  <a:cubicBezTo>
                    <a:pt x="470" y="2011"/>
                    <a:pt x="480" y="2052"/>
                    <a:pt x="477" y="2099"/>
                  </a:cubicBezTo>
                  <a:lnTo>
                    <a:pt x="385" y="2854"/>
                  </a:lnTo>
                  <a:cubicBezTo>
                    <a:pt x="376" y="2928"/>
                    <a:pt x="405" y="2969"/>
                    <a:pt x="446" y="2969"/>
                  </a:cubicBezTo>
                  <a:cubicBezTo>
                    <a:pt x="473" y="2969"/>
                    <a:pt x="504" y="2951"/>
                    <a:pt x="534" y="2912"/>
                  </a:cubicBezTo>
                  <a:lnTo>
                    <a:pt x="1011" y="2306"/>
                  </a:lnTo>
                  <a:cubicBezTo>
                    <a:pt x="1035" y="2272"/>
                    <a:pt x="1069" y="2252"/>
                    <a:pt x="1097" y="2252"/>
                  </a:cubicBezTo>
                  <a:cubicBezTo>
                    <a:pt x="1100" y="2252"/>
                    <a:pt x="1103" y="2252"/>
                    <a:pt x="1105" y="2252"/>
                  </a:cubicBezTo>
                  <a:lnTo>
                    <a:pt x="1578" y="2310"/>
                  </a:lnTo>
                  <a:cubicBezTo>
                    <a:pt x="1581" y="2310"/>
                    <a:pt x="1584" y="2310"/>
                    <a:pt x="1587" y="2310"/>
                  </a:cubicBezTo>
                  <a:cubicBezTo>
                    <a:pt x="1659" y="2310"/>
                    <a:pt x="1741" y="2180"/>
                    <a:pt x="1728" y="2079"/>
                  </a:cubicBezTo>
                  <a:lnTo>
                    <a:pt x="1640" y="1426"/>
                  </a:lnTo>
                  <a:cubicBezTo>
                    <a:pt x="1632" y="1385"/>
                    <a:pt x="1643" y="1335"/>
                    <a:pt x="1667" y="1290"/>
                  </a:cubicBezTo>
                  <a:lnTo>
                    <a:pt x="2051" y="569"/>
                  </a:lnTo>
                  <a:cubicBezTo>
                    <a:pt x="2105" y="466"/>
                    <a:pt x="2084" y="360"/>
                    <a:pt x="2018" y="360"/>
                  </a:cubicBezTo>
                  <a:cubicBezTo>
                    <a:pt x="2011" y="360"/>
                    <a:pt x="2002" y="362"/>
                    <a:pt x="1993" y="365"/>
                  </a:cubicBezTo>
                  <a:lnTo>
                    <a:pt x="1463" y="569"/>
                  </a:lnTo>
                  <a:cubicBezTo>
                    <a:pt x="1453" y="573"/>
                    <a:pt x="1444" y="575"/>
                    <a:pt x="1435" y="575"/>
                  </a:cubicBezTo>
                  <a:cubicBezTo>
                    <a:pt x="1414" y="575"/>
                    <a:pt x="1397" y="563"/>
                    <a:pt x="1387" y="539"/>
                  </a:cubicBezTo>
                  <a:lnTo>
                    <a:pt x="1150" y="36"/>
                  </a:lnTo>
                  <a:cubicBezTo>
                    <a:pt x="1139" y="11"/>
                    <a:pt x="1120" y="1"/>
                    <a:pt x="1099" y="1"/>
                  </a:cubicBezTo>
                  <a:close/>
                </a:path>
              </a:pathLst>
            </a:custGeom>
            <a:solidFill>
              <a:srgbClr val="27DE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26"/>
            <p:cNvSpPr/>
            <p:nvPr/>
          </p:nvSpPr>
          <p:spPr>
            <a:xfrm>
              <a:off x="-356118" y="3090278"/>
              <a:ext cx="106600" cy="150334"/>
            </a:xfrm>
            <a:custGeom>
              <a:avLst/>
              <a:gdLst/>
              <a:ahLst/>
              <a:cxnLst/>
              <a:rect l="l" t="t" r="r" b="b"/>
              <a:pathLst>
                <a:path w="2106" h="2970" extrusionOk="0">
                  <a:moveTo>
                    <a:pt x="1099" y="1"/>
                  </a:moveTo>
                  <a:cubicBezTo>
                    <a:pt x="1052" y="1"/>
                    <a:pt x="992" y="56"/>
                    <a:pt x="966" y="141"/>
                  </a:cubicBezTo>
                  <a:lnTo>
                    <a:pt x="728" y="919"/>
                  </a:lnTo>
                  <a:cubicBezTo>
                    <a:pt x="711" y="971"/>
                    <a:pt x="684" y="1015"/>
                    <a:pt x="650" y="1042"/>
                  </a:cubicBezTo>
                  <a:lnTo>
                    <a:pt x="119" y="1450"/>
                  </a:lnTo>
                  <a:cubicBezTo>
                    <a:pt x="34" y="1515"/>
                    <a:pt x="1" y="1671"/>
                    <a:pt x="62" y="1715"/>
                  </a:cubicBezTo>
                  <a:lnTo>
                    <a:pt x="446" y="1994"/>
                  </a:lnTo>
                  <a:cubicBezTo>
                    <a:pt x="470" y="2011"/>
                    <a:pt x="480" y="2052"/>
                    <a:pt x="477" y="2099"/>
                  </a:cubicBezTo>
                  <a:lnTo>
                    <a:pt x="384" y="2854"/>
                  </a:lnTo>
                  <a:cubicBezTo>
                    <a:pt x="377" y="2927"/>
                    <a:pt x="405" y="2969"/>
                    <a:pt x="446" y="2969"/>
                  </a:cubicBezTo>
                  <a:cubicBezTo>
                    <a:pt x="473" y="2969"/>
                    <a:pt x="505" y="2951"/>
                    <a:pt x="535" y="2912"/>
                  </a:cubicBezTo>
                  <a:lnTo>
                    <a:pt x="1010" y="2306"/>
                  </a:lnTo>
                  <a:cubicBezTo>
                    <a:pt x="1035" y="2272"/>
                    <a:pt x="1070" y="2252"/>
                    <a:pt x="1099" y="2252"/>
                  </a:cubicBezTo>
                  <a:cubicBezTo>
                    <a:pt x="1101" y="2252"/>
                    <a:pt x="1104" y="2252"/>
                    <a:pt x="1106" y="2252"/>
                  </a:cubicBezTo>
                  <a:lnTo>
                    <a:pt x="1578" y="2310"/>
                  </a:lnTo>
                  <a:cubicBezTo>
                    <a:pt x="1581" y="2311"/>
                    <a:pt x="1584" y="2311"/>
                    <a:pt x="1586" y="2311"/>
                  </a:cubicBezTo>
                  <a:cubicBezTo>
                    <a:pt x="1662" y="2311"/>
                    <a:pt x="1741" y="2180"/>
                    <a:pt x="1728" y="2079"/>
                  </a:cubicBezTo>
                  <a:lnTo>
                    <a:pt x="1639" y="1426"/>
                  </a:lnTo>
                  <a:cubicBezTo>
                    <a:pt x="1633" y="1385"/>
                    <a:pt x="1643" y="1334"/>
                    <a:pt x="1666" y="1290"/>
                  </a:cubicBezTo>
                  <a:lnTo>
                    <a:pt x="2051" y="569"/>
                  </a:lnTo>
                  <a:cubicBezTo>
                    <a:pt x="2105" y="466"/>
                    <a:pt x="2084" y="360"/>
                    <a:pt x="2018" y="360"/>
                  </a:cubicBezTo>
                  <a:cubicBezTo>
                    <a:pt x="2010" y="360"/>
                    <a:pt x="2002" y="362"/>
                    <a:pt x="1993" y="365"/>
                  </a:cubicBezTo>
                  <a:lnTo>
                    <a:pt x="1462" y="569"/>
                  </a:lnTo>
                  <a:cubicBezTo>
                    <a:pt x="1454" y="573"/>
                    <a:pt x="1445" y="575"/>
                    <a:pt x="1437" y="575"/>
                  </a:cubicBezTo>
                  <a:cubicBezTo>
                    <a:pt x="1416" y="575"/>
                    <a:pt x="1397" y="563"/>
                    <a:pt x="1388" y="539"/>
                  </a:cubicBezTo>
                  <a:lnTo>
                    <a:pt x="1150" y="35"/>
                  </a:lnTo>
                  <a:cubicBezTo>
                    <a:pt x="1138" y="11"/>
                    <a:pt x="1120" y="1"/>
                    <a:pt x="10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6"/>
            <p:cNvSpPr/>
            <p:nvPr/>
          </p:nvSpPr>
          <p:spPr>
            <a:xfrm>
              <a:off x="-309853" y="2184525"/>
              <a:ext cx="249595" cy="502834"/>
            </a:xfrm>
            <a:custGeom>
              <a:avLst/>
              <a:gdLst/>
              <a:ahLst/>
              <a:cxnLst/>
              <a:rect l="l" t="t" r="r" b="b"/>
              <a:pathLst>
                <a:path w="4931" h="9934" extrusionOk="0">
                  <a:moveTo>
                    <a:pt x="706" y="0"/>
                  </a:moveTo>
                  <a:cubicBezTo>
                    <a:pt x="488" y="0"/>
                    <a:pt x="255" y="36"/>
                    <a:pt x="1" y="67"/>
                  </a:cubicBezTo>
                  <a:lnTo>
                    <a:pt x="531" y="2784"/>
                  </a:lnTo>
                  <a:lnTo>
                    <a:pt x="2915" y="4562"/>
                  </a:lnTo>
                  <a:lnTo>
                    <a:pt x="1443" y="8349"/>
                  </a:lnTo>
                  <a:lnTo>
                    <a:pt x="2045" y="9933"/>
                  </a:lnTo>
                  <a:cubicBezTo>
                    <a:pt x="2045" y="9933"/>
                    <a:pt x="4931" y="4354"/>
                    <a:pt x="4724" y="3963"/>
                  </a:cubicBezTo>
                  <a:cubicBezTo>
                    <a:pt x="4513" y="3572"/>
                    <a:pt x="2395" y="1417"/>
                    <a:pt x="1833" y="635"/>
                  </a:cubicBezTo>
                  <a:cubicBezTo>
                    <a:pt x="1471" y="124"/>
                    <a:pt x="1113" y="0"/>
                    <a:pt x="706"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6"/>
            <p:cNvSpPr/>
            <p:nvPr/>
          </p:nvSpPr>
          <p:spPr>
            <a:xfrm>
              <a:off x="-309853" y="2180678"/>
              <a:ext cx="243723" cy="446953"/>
            </a:xfrm>
            <a:custGeom>
              <a:avLst/>
              <a:gdLst/>
              <a:ahLst/>
              <a:cxnLst/>
              <a:rect l="l" t="t" r="r" b="b"/>
              <a:pathLst>
                <a:path w="4815" h="8830" extrusionOk="0">
                  <a:moveTo>
                    <a:pt x="755" y="1"/>
                  </a:moveTo>
                  <a:cubicBezTo>
                    <a:pt x="340" y="1"/>
                    <a:pt x="1" y="143"/>
                    <a:pt x="1" y="143"/>
                  </a:cubicBezTo>
                  <a:lnTo>
                    <a:pt x="531" y="2860"/>
                  </a:lnTo>
                  <a:lnTo>
                    <a:pt x="2820" y="4699"/>
                  </a:lnTo>
                  <a:lnTo>
                    <a:pt x="1918" y="7272"/>
                  </a:lnTo>
                  <a:lnTo>
                    <a:pt x="2677" y="8829"/>
                  </a:lnTo>
                  <a:cubicBezTo>
                    <a:pt x="2677" y="8829"/>
                    <a:pt x="3473" y="7293"/>
                    <a:pt x="3901" y="6364"/>
                  </a:cubicBezTo>
                  <a:cubicBezTo>
                    <a:pt x="4455" y="5157"/>
                    <a:pt x="4768" y="4478"/>
                    <a:pt x="4791" y="4169"/>
                  </a:cubicBezTo>
                  <a:cubicBezTo>
                    <a:pt x="4815" y="3863"/>
                    <a:pt x="4564" y="3668"/>
                    <a:pt x="4214" y="3169"/>
                  </a:cubicBezTo>
                  <a:cubicBezTo>
                    <a:pt x="3864" y="2672"/>
                    <a:pt x="1820" y="269"/>
                    <a:pt x="1229" y="72"/>
                  </a:cubicBezTo>
                  <a:cubicBezTo>
                    <a:pt x="1069" y="20"/>
                    <a:pt x="907" y="1"/>
                    <a:pt x="75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a:off x="-270220" y="3584256"/>
              <a:ext cx="78356" cy="146285"/>
            </a:xfrm>
            <a:custGeom>
              <a:avLst/>
              <a:gdLst/>
              <a:ahLst/>
              <a:cxnLst/>
              <a:rect l="l" t="t" r="r" b="b"/>
              <a:pathLst>
                <a:path w="1548" h="2890" extrusionOk="0">
                  <a:moveTo>
                    <a:pt x="1547" y="0"/>
                  </a:moveTo>
                  <a:lnTo>
                    <a:pt x="75" y="211"/>
                  </a:lnTo>
                  <a:lnTo>
                    <a:pt x="0" y="2890"/>
                  </a:lnTo>
                  <a:lnTo>
                    <a:pt x="1472" y="2682"/>
                  </a:lnTo>
                  <a:lnTo>
                    <a:pt x="1547" y="0"/>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548870" y="3731705"/>
              <a:ext cx="74560" cy="140666"/>
            </a:xfrm>
            <a:custGeom>
              <a:avLst/>
              <a:gdLst/>
              <a:ahLst/>
              <a:cxnLst/>
              <a:rect l="l" t="t" r="r" b="b"/>
              <a:pathLst>
                <a:path w="1473" h="2779" extrusionOk="0">
                  <a:moveTo>
                    <a:pt x="1473" y="1"/>
                  </a:moveTo>
                  <a:lnTo>
                    <a:pt x="1" y="259"/>
                  </a:lnTo>
                  <a:lnTo>
                    <a:pt x="1" y="2778"/>
                  </a:lnTo>
                  <a:lnTo>
                    <a:pt x="1473" y="2520"/>
                  </a:lnTo>
                  <a:lnTo>
                    <a:pt x="1473"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6"/>
            <p:cNvSpPr/>
            <p:nvPr/>
          </p:nvSpPr>
          <p:spPr>
            <a:xfrm>
              <a:off x="-567598" y="3811732"/>
              <a:ext cx="218769" cy="189309"/>
            </a:xfrm>
            <a:custGeom>
              <a:avLst/>
              <a:gdLst/>
              <a:ahLst/>
              <a:cxnLst/>
              <a:rect l="l" t="t" r="r" b="b"/>
              <a:pathLst>
                <a:path w="4322" h="3740" extrusionOk="0">
                  <a:moveTo>
                    <a:pt x="1843" y="0"/>
                  </a:moveTo>
                  <a:lnTo>
                    <a:pt x="1843" y="211"/>
                  </a:lnTo>
                  <a:cubicBezTo>
                    <a:pt x="1843" y="374"/>
                    <a:pt x="1319" y="510"/>
                    <a:pt x="1105" y="541"/>
                  </a:cubicBezTo>
                  <a:cubicBezTo>
                    <a:pt x="1032" y="551"/>
                    <a:pt x="961" y="556"/>
                    <a:pt x="893" y="556"/>
                  </a:cubicBezTo>
                  <a:cubicBezTo>
                    <a:pt x="652" y="556"/>
                    <a:pt x="453" y="499"/>
                    <a:pt x="371" y="422"/>
                  </a:cubicBezTo>
                  <a:lnTo>
                    <a:pt x="371" y="262"/>
                  </a:lnTo>
                  <a:cubicBezTo>
                    <a:pt x="369" y="262"/>
                    <a:pt x="368" y="262"/>
                    <a:pt x="366" y="262"/>
                  </a:cubicBezTo>
                  <a:cubicBezTo>
                    <a:pt x="276" y="262"/>
                    <a:pt x="207" y="556"/>
                    <a:pt x="140" y="823"/>
                  </a:cubicBezTo>
                  <a:cubicBezTo>
                    <a:pt x="65" y="1119"/>
                    <a:pt x="0" y="1469"/>
                    <a:pt x="54" y="1612"/>
                  </a:cubicBezTo>
                  <a:cubicBezTo>
                    <a:pt x="150" y="1874"/>
                    <a:pt x="561" y="2071"/>
                    <a:pt x="738" y="2282"/>
                  </a:cubicBezTo>
                  <a:cubicBezTo>
                    <a:pt x="918" y="2489"/>
                    <a:pt x="1020" y="2958"/>
                    <a:pt x="1242" y="3247"/>
                  </a:cubicBezTo>
                  <a:cubicBezTo>
                    <a:pt x="1459" y="3540"/>
                    <a:pt x="2332" y="3740"/>
                    <a:pt x="2836" y="3740"/>
                  </a:cubicBezTo>
                  <a:cubicBezTo>
                    <a:pt x="3271" y="3740"/>
                    <a:pt x="4322" y="3285"/>
                    <a:pt x="4154" y="2822"/>
                  </a:cubicBezTo>
                  <a:cubicBezTo>
                    <a:pt x="3991" y="2377"/>
                    <a:pt x="3359" y="2000"/>
                    <a:pt x="2894" y="1659"/>
                  </a:cubicBezTo>
                  <a:cubicBezTo>
                    <a:pt x="2309" y="1228"/>
                    <a:pt x="1982" y="38"/>
                    <a:pt x="18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6"/>
            <p:cNvSpPr/>
            <p:nvPr/>
          </p:nvSpPr>
          <p:spPr>
            <a:xfrm>
              <a:off x="-298110" y="3696729"/>
              <a:ext cx="284673" cy="125734"/>
            </a:xfrm>
            <a:custGeom>
              <a:avLst/>
              <a:gdLst/>
              <a:ahLst/>
              <a:cxnLst/>
              <a:rect l="l" t="t" r="r" b="b"/>
              <a:pathLst>
                <a:path w="5624" h="2484" extrusionOk="0">
                  <a:moveTo>
                    <a:pt x="2051" y="1"/>
                  </a:moveTo>
                  <a:cubicBezTo>
                    <a:pt x="2048" y="1"/>
                    <a:pt x="2044" y="1"/>
                    <a:pt x="2040" y="2"/>
                  </a:cubicBezTo>
                  <a:lnTo>
                    <a:pt x="2030" y="233"/>
                  </a:lnTo>
                  <a:cubicBezTo>
                    <a:pt x="1812" y="382"/>
                    <a:pt x="1432" y="462"/>
                    <a:pt x="1109" y="462"/>
                  </a:cubicBezTo>
                  <a:cubicBezTo>
                    <a:pt x="858" y="462"/>
                    <a:pt x="642" y="413"/>
                    <a:pt x="564" y="311"/>
                  </a:cubicBezTo>
                  <a:lnTo>
                    <a:pt x="568" y="178"/>
                  </a:lnTo>
                  <a:cubicBezTo>
                    <a:pt x="568" y="178"/>
                    <a:pt x="568" y="178"/>
                    <a:pt x="567" y="178"/>
                  </a:cubicBezTo>
                  <a:cubicBezTo>
                    <a:pt x="432" y="178"/>
                    <a:pt x="296" y="836"/>
                    <a:pt x="205" y="1266"/>
                  </a:cubicBezTo>
                  <a:cubicBezTo>
                    <a:pt x="120" y="1661"/>
                    <a:pt x="1" y="2126"/>
                    <a:pt x="299" y="2279"/>
                  </a:cubicBezTo>
                  <a:cubicBezTo>
                    <a:pt x="400" y="2330"/>
                    <a:pt x="553" y="2350"/>
                    <a:pt x="726" y="2350"/>
                  </a:cubicBezTo>
                  <a:cubicBezTo>
                    <a:pt x="1072" y="2350"/>
                    <a:pt x="1500" y="2272"/>
                    <a:pt x="1772" y="2208"/>
                  </a:cubicBezTo>
                  <a:cubicBezTo>
                    <a:pt x="1822" y="2196"/>
                    <a:pt x="1875" y="2191"/>
                    <a:pt x="1930" y="2191"/>
                  </a:cubicBezTo>
                  <a:cubicBezTo>
                    <a:pt x="2334" y="2191"/>
                    <a:pt x="2882" y="2459"/>
                    <a:pt x="3318" y="2480"/>
                  </a:cubicBezTo>
                  <a:cubicBezTo>
                    <a:pt x="3378" y="2482"/>
                    <a:pt x="3436" y="2484"/>
                    <a:pt x="3494" y="2484"/>
                  </a:cubicBezTo>
                  <a:cubicBezTo>
                    <a:pt x="4324" y="2484"/>
                    <a:pt x="5005" y="2221"/>
                    <a:pt x="5297" y="1973"/>
                  </a:cubicBezTo>
                  <a:cubicBezTo>
                    <a:pt x="5610" y="1712"/>
                    <a:pt x="5623" y="1341"/>
                    <a:pt x="5321" y="1259"/>
                  </a:cubicBezTo>
                  <a:cubicBezTo>
                    <a:pt x="4835" y="1127"/>
                    <a:pt x="3764" y="892"/>
                    <a:pt x="3213" y="712"/>
                  </a:cubicBezTo>
                  <a:cubicBezTo>
                    <a:pt x="2883" y="606"/>
                    <a:pt x="2550" y="427"/>
                    <a:pt x="2346" y="243"/>
                  </a:cubicBezTo>
                  <a:cubicBezTo>
                    <a:pt x="2184" y="97"/>
                    <a:pt x="2121"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6"/>
            <p:cNvSpPr/>
            <p:nvPr/>
          </p:nvSpPr>
          <p:spPr>
            <a:xfrm>
              <a:off x="-575343" y="2632239"/>
              <a:ext cx="429540" cy="1140615"/>
            </a:xfrm>
            <a:custGeom>
              <a:avLst/>
              <a:gdLst/>
              <a:ahLst/>
              <a:cxnLst/>
              <a:rect l="l" t="t" r="r" b="b"/>
              <a:pathLst>
                <a:path w="8486" h="22534" extrusionOk="0">
                  <a:moveTo>
                    <a:pt x="7551" y="0"/>
                  </a:moveTo>
                  <a:lnTo>
                    <a:pt x="1153" y="986"/>
                  </a:lnTo>
                  <a:cubicBezTo>
                    <a:pt x="0" y="3560"/>
                    <a:pt x="1136" y="12290"/>
                    <a:pt x="1136" y="12290"/>
                  </a:cubicBezTo>
                  <a:cubicBezTo>
                    <a:pt x="1095" y="12689"/>
                    <a:pt x="632" y="13522"/>
                    <a:pt x="428" y="15265"/>
                  </a:cubicBezTo>
                  <a:cubicBezTo>
                    <a:pt x="184" y="17322"/>
                    <a:pt x="395" y="22466"/>
                    <a:pt x="395" y="22466"/>
                  </a:cubicBezTo>
                  <a:cubicBezTo>
                    <a:pt x="395" y="22466"/>
                    <a:pt x="647" y="22534"/>
                    <a:pt x="998" y="22534"/>
                  </a:cubicBezTo>
                  <a:cubicBezTo>
                    <a:pt x="1333" y="22534"/>
                    <a:pt x="1757" y="22472"/>
                    <a:pt x="2139" y="22232"/>
                  </a:cubicBezTo>
                  <a:cubicBezTo>
                    <a:pt x="2139" y="22232"/>
                    <a:pt x="3523" y="14300"/>
                    <a:pt x="3822" y="12243"/>
                  </a:cubicBezTo>
                  <a:cubicBezTo>
                    <a:pt x="4083" y="10451"/>
                    <a:pt x="4597" y="6514"/>
                    <a:pt x="4597" y="6514"/>
                  </a:cubicBezTo>
                  <a:lnTo>
                    <a:pt x="5674" y="11951"/>
                  </a:lnTo>
                  <a:cubicBezTo>
                    <a:pt x="5674" y="11951"/>
                    <a:pt x="5341" y="12984"/>
                    <a:pt x="5253" y="13746"/>
                  </a:cubicBezTo>
                  <a:cubicBezTo>
                    <a:pt x="5110" y="14950"/>
                    <a:pt x="5953" y="20301"/>
                    <a:pt x="5953" y="20301"/>
                  </a:cubicBezTo>
                  <a:cubicBezTo>
                    <a:pt x="5953" y="20301"/>
                    <a:pt x="6152" y="20363"/>
                    <a:pt x="6477" y="20363"/>
                  </a:cubicBezTo>
                  <a:cubicBezTo>
                    <a:pt x="6771" y="20363"/>
                    <a:pt x="7167" y="20312"/>
                    <a:pt x="7612" y="20117"/>
                  </a:cubicBezTo>
                  <a:cubicBezTo>
                    <a:pt x="7612" y="20117"/>
                    <a:pt x="8112" y="12733"/>
                    <a:pt x="8252" y="11288"/>
                  </a:cubicBezTo>
                  <a:cubicBezTo>
                    <a:pt x="8486" y="8860"/>
                    <a:pt x="7796" y="1520"/>
                    <a:pt x="755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6"/>
            <p:cNvSpPr/>
            <p:nvPr/>
          </p:nvSpPr>
          <p:spPr>
            <a:xfrm>
              <a:off x="-544871" y="2187815"/>
              <a:ext cx="370723" cy="523436"/>
            </a:xfrm>
            <a:custGeom>
              <a:avLst/>
              <a:gdLst/>
              <a:ahLst/>
              <a:cxnLst/>
              <a:rect l="l" t="t" r="r" b="b"/>
              <a:pathLst>
                <a:path w="7324" h="10341" extrusionOk="0">
                  <a:moveTo>
                    <a:pt x="4643" y="1"/>
                  </a:moveTo>
                  <a:cubicBezTo>
                    <a:pt x="4588" y="1"/>
                    <a:pt x="4536" y="7"/>
                    <a:pt x="4488" y="19"/>
                  </a:cubicBezTo>
                  <a:lnTo>
                    <a:pt x="2087" y="495"/>
                  </a:lnTo>
                  <a:cubicBezTo>
                    <a:pt x="1717" y="604"/>
                    <a:pt x="857" y="907"/>
                    <a:pt x="857" y="907"/>
                  </a:cubicBezTo>
                  <a:cubicBezTo>
                    <a:pt x="289" y="1216"/>
                    <a:pt x="350" y="1556"/>
                    <a:pt x="194" y="2130"/>
                  </a:cubicBezTo>
                  <a:cubicBezTo>
                    <a:pt x="0" y="2841"/>
                    <a:pt x="126" y="4028"/>
                    <a:pt x="357" y="4653"/>
                  </a:cubicBezTo>
                  <a:lnTo>
                    <a:pt x="1458" y="7648"/>
                  </a:lnTo>
                  <a:cubicBezTo>
                    <a:pt x="1047" y="8716"/>
                    <a:pt x="650" y="9076"/>
                    <a:pt x="452" y="9868"/>
                  </a:cubicBezTo>
                  <a:cubicBezTo>
                    <a:pt x="1034" y="10198"/>
                    <a:pt x="1833" y="10341"/>
                    <a:pt x="2675" y="10341"/>
                  </a:cubicBezTo>
                  <a:cubicBezTo>
                    <a:pt x="4439" y="10341"/>
                    <a:pt x="6396" y="9712"/>
                    <a:pt x="6959" y="8851"/>
                  </a:cubicBezTo>
                  <a:cubicBezTo>
                    <a:pt x="6997" y="8607"/>
                    <a:pt x="6677" y="5917"/>
                    <a:pt x="6545" y="4721"/>
                  </a:cubicBezTo>
                  <a:cubicBezTo>
                    <a:pt x="7109" y="3602"/>
                    <a:pt x="7323" y="2834"/>
                    <a:pt x="7027" y="2107"/>
                  </a:cubicBezTo>
                  <a:cubicBezTo>
                    <a:pt x="6561" y="950"/>
                    <a:pt x="5341" y="1"/>
                    <a:pt x="46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6"/>
            <p:cNvSpPr/>
            <p:nvPr/>
          </p:nvSpPr>
          <p:spPr>
            <a:xfrm>
              <a:off x="-555045" y="1851714"/>
              <a:ext cx="317726" cy="300263"/>
            </a:xfrm>
            <a:custGeom>
              <a:avLst/>
              <a:gdLst/>
              <a:ahLst/>
              <a:cxnLst/>
              <a:rect l="l" t="t" r="r" b="b"/>
              <a:pathLst>
                <a:path w="6277" h="5932" extrusionOk="0">
                  <a:moveTo>
                    <a:pt x="3899" y="1"/>
                  </a:moveTo>
                  <a:cubicBezTo>
                    <a:pt x="3735" y="1"/>
                    <a:pt x="3566" y="16"/>
                    <a:pt x="3393" y="46"/>
                  </a:cubicBezTo>
                  <a:lnTo>
                    <a:pt x="2880" y="134"/>
                  </a:lnTo>
                  <a:cubicBezTo>
                    <a:pt x="1289" y="417"/>
                    <a:pt x="1" y="1934"/>
                    <a:pt x="1" y="3525"/>
                  </a:cubicBezTo>
                  <a:cubicBezTo>
                    <a:pt x="1" y="4938"/>
                    <a:pt x="1021" y="5932"/>
                    <a:pt x="2365" y="5932"/>
                  </a:cubicBezTo>
                  <a:cubicBezTo>
                    <a:pt x="2528" y="5932"/>
                    <a:pt x="2695" y="5917"/>
                    <a:pt x="2866" y="5887"/>
                  </a:cubicBezTo>
                  <a:lnTo>
                    <a:pt x="3410" y="5789"/>
                  </a:lnTo>
                  <a:cubicBezTo>
                    <a:pt x="4992" y="5510"/>
                    <a:pt x="6277" y="4000"/>
                    <a:pt x="6277" y="2419"/>
                  </a:cubicBezTo>
                  <a:cubicBezTo>
                    <a:pt x="6277" y="1000"/>
                    <a:pt x="5249" y="1"/>
                    <a:pt x="38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6"/>
            <p:cNvSpPr/>
            <p:nvPr/>
          </p:nvSpPr>
          <p:spPr>
            <a:xfrm>
              <a:off x="-437005" y="1853637"/>
              <a:ext cx="221553" cy="225045"/>
            </a:xfrm>
            <a:custGeom>
              <a:avLst/>
              <a:gdLst/>
              <a:ahLst/>
              <a:cxnLst/>
              <a:rect l="l" t="t" r="r" b="b"/>
              <a:pathLst>
                <a:path w="4377" h="4446" extrusionOk="0">
                  <a:moveTo>
                    <a:pt x="2573" y="1"/>
                  </a:moveTo>
                  <a:cubicBezTo>
                    <a:pt x="2449" y="1"/>
                    <a:pt x="2321" y="12"/>
                    <a:pt x="2191" y="35"/>
                  </a:cubicBezTo>
                  <a:cubicBezTo>
                    <a:pt x="980" y="250"/>
                    <a:pt x="1" y="1402"/>
                    <a:pt x="1" y="2610"/>
                  </a:cubicBezTo>
                  <a:cubicBezTo>
                    <a:pt x="1" y="3686"/>
                    <a:pt x="779" y="4445"/>
                    <a:pt x="1807" y="4445"/>
                  </a:cubicBezTo>
                  <a:cubicBezTo>
                    <a:pt x="1931" y="4445"/>
                    <a:pt x="2060" y="4434"/>
                    <a:pt x="2191" y="4411"/>
                  </a:cubicBezTo>
                  <a:cubicBezTo>
                    <a:pt x="3397" y="4197"/>
                    <a:pt x="4376" y="3048"/>
                    <a:pt x="4376" y="1838"/>
                  </a:cubicBezTo>
                  <a:cubicBezTo>
                    <a:pt x="4376" y="761"/>
                    <a:pt x="3597" y="1"/>
                    <a:pt x="25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6"/>
            <p:cNvSpPr/>
            <p:nvPr/>
          </p:nvSpPr>
          <p:spPr>
            <a:xfrm>
              <a:off x="-629403" y="1958315"/>
              <a:ext cx="89542" cy="296720"/>
            </a:xfrm>
            <a:custGeom>
              <a:avLst/>
              <a:gdLst/>
              <a:ahLst/>
              <a:cxnLst/>
              <a:rect l="l" t="t" r="r" b="b"/>
              <a:pathLst>
                <a:path w="1769" h="5862" extrusionOk="0">
                  <a:moveTo>
                    <a:pt x="1769" y="1"/>
                  </a:moveTo>
                  <a:cubicBezTo>
                    <a:pt x="793" y="174"/>
                    <a:pt x="1" y="1102"/>
                    <a:pt x="1" y="2078"/>
                  </a:cubicBezTo>
                  <a:lnTo>
                    <a:pt x="1" y="5862"/>
                  </a:lnTo>
                  <a:cubicBezTo>
                    <a:pt x="977" y="5692"/>
                    <a:pt x="1769" y="4760"/>
                    <a:pt x="1769" y="3785"/>
                  </a:cubicBezTo>
                  <a:lnTo>
                    <a:pt x="17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6"/>
            <p:cNvSpPr/>
            <p:nvPr/>
          </p:nvSpPr>
          <p:spPr>
            <a:xfrm>
              <a:off x="-517183" y="1889677"/>
              <a:ext cx="271411" cy="417341"/>
            </a:xfrm>
            <a:custGeom>
              <a:avLst/>
              <a:gdLst/>
              <a:ahLst/>
              <a:cxnLst/>
              <a:rect l="l" t="t" r="r" b="b"/>
              <a:pathLst>
                <a:path w="5362" h="8245" extrusionOk="0">
                  <a:moveTo>
                    <a:pt x="4590" y="0"/>
                  </a:moveTo>
                  <a:cubicBezTo>
                    <a:pt x="4536" y="727"/>
                    <a:pt x="4165" y="1217"/>
                    <a:pt x="2802" y="2285"/>
                  </a:cubicBezTo>
                  <a:cubicBezTo>
                    <a:pt x="1823" y="3050"/>
                    <a:pt x="1381" y="3179"/>
                    <a:pt x="1381" y="3179"/>
                  </a:cubicBezTo>
                  <a:cubicBezTo>
                    <a:pt x="1321" y="2977"/>
                    <a:pt x="1126" y="2882"/>
                    <a:pt x="909" y="2882"/>
                  </a:cubicBezTo>
                  <a:cubicBezTo>
                    <a:pt x="693" y="2882"/>
                    <a:pt x="455" y="2976"/>
                    <a:pt x="303" y="3155"/>
                  </a:cubicBezTo>
                  <a:cubicBezTo>
                    <a:pt x="1" y="3516"/>
                    <a:pt x="21" y="4369"/>
                    <a:pt x="541" y="4624"/>
                  </a:cubicBezTo>
                  <a:cubicBezTo>
                    <a:pt x="650" y="4676"/>
                    <a:pt x="750" y="4697"/>
                    <a:pt x="840" y="4697"/>
                  </a:cubicBezTo>
                  <a:cubicBezTo>
                    <a:pt x="1182" y="4697"/>
                    <a:pt x="1381" y="4396"/>
                    <a:pt x="1381" y="4396"/>
                  </a:cubicBezTo>
                  <a:lnTo>
                    <a:pt x="1381" y="6637"/>
                  </a:lnTo>
                  <a:lnTo>
                    <a:pt x="4097" y="8245"/>
                  </a:lnTo>
                  <a:lnTo>
                    <a:pt x="3322" y="6052"/>
                  </a:lnTo>
                  <a:lnTo>
                    <a:pt x="3322" y="5124"/>
                  </a:lnTo>
                  <a:cubicBezTo>
                    <a:pt x="3795" y="5116"/>
                    <a:pt x="4280" y="5100"/>
                    <a:pt x="4533" y="4943"/>
                  </a:cubicBezTo>
                  <a:cubicBezTo>
                    <a:pt x="4784" y="4790"/>
                    <a:pt x="5284" y="4321"/>
                    <a:pt x="5321" y="2767"/>
                  </a:cubicBezTo>
                  <a:cubicBezTo>
                    <a:pt x="5362" y="939"/>
                    <a:pt x="4933" y="143"/>
                    <a:pt x="4590" y="0"/>
                  </a:cubicBezTo>
                  <a:close/>
                </a:path>
              </a:pathLst>
            </a:custGeom>
            <a:solidFill>
              <a:srgbClr val="B166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6"/>
            <p:cNvSpPr/>
            <p:nvPr/>
          </p:nvSpPr>
          <p:spPr>
            <a:xfrm>
              <a:off x="-364014" y="2018853"/>
              <a:ext cx="20348" cy="20804"/>
            </a:xfrm>
            <a:custGeom>
              <a:avLst/>
              <a:gdLst/>
              <a:ahLst/>
              <a:cxnLst/>
              <a:rect l="l" t="t" r="r" b="b"/>
              <a:pathLst>
                <a:path w="402" h="411" extrusionOk="0">
                  <a:moveTo>
                    <a:pt x="232" y="0"/>
                  </a:moveTo>
                  <a:cubicBezTo>
                    <a:pt x="218" y="0"/>
                    <a:pt x="205" y="2"/>
                    <a:pt x="190" y="5"/>
                  </a:cubicBezTo>
                  <a:cubicBezTo>
                    <a:pt x="85" y="32"/>
                    <a:pt x="0" y="141"/>
                    <a:pt x="7" y="250"/>
                  </a:cubicBezTo>
                  <a:cubicBezTo>
                    <a:pt x="13" y="347"/>
                    <a:pt x="83" y="411"/>
                    <a:pt x="170" y="411"/>
                  </a:cubicBezTo>
                  <a:cubicBezTo>
                    <a:pt x="183" y="411"/>
                    <a:pt x="197" y="409"/>
                    <a:pt x="211" y="406"/>
                  </a:cubicBezTo>
                  <a:cubicBezTo>
                    <a:pt x="320" y="382"/>
                    <a:pt x="402" y="273"/>
                    <a:pt x="394" y="165"/>
                  </a:cubicBezTo>
                  <a:cubicBezTo>
                    <a:pt x="392" y="67"/>
                    <a:pt x="322" y="0"/>
                    <a:pt x="2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a:off x="-334605" y="2091338"/>
              <a:ext cx="24803" cy="14274"/>
            </a:xfrm>
            <a:custGeom>
              <a:avLst/>
              <a:gdLst/>
              <a:ahLst/>
              <a:cxnLst/>
              <a:rect l="l" t="t" r="r" b="b"/>
              <a:pathLst>
                <a:path w="490" h="282" extrusionOk="0">
                  <a:moveTo>
                    <a:pt x="38" y="1"/>
                  </a:moveTo>
                  <a:cubicBezTo>
                    <a:pt x="0" y="137"/>
                    <a:pt x="72" y="263"/>
                    <a:pt x="198" y="280"/>
                  </a:cubicBezTo>
                  <a:cubicBezTo>
                    <a:pt x="207" y="281"/>
                    <a:pt x="216" y="282"/>
                    <a:pt x="225" y="282"/>
                  </a:cubicBezTo>
                  <a:cubicBezTo>
                    <a:pt x="340" y="282"/>
                    <a:pt x="456" y="191"/>
                    <a:pt x="490" y="65"/>
                  </a:cubicBezTo>
                  <a:lnTo>
                    <a:pt x="38"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6"/>
            <p:cNvSpPr/>
            <p:nvPr/>
          </p:nvSpPr>
          <p:spPr>
            <a:xfrm>
              <a:off x="-283329" y="1964946"/>
              <a:ext cx="23638" cy="17716"/>
            </a:xfrm>
            <a:custGeom>
              <a:avLst/>
              <a:gdLst/>
              <a:ahLst/>
              <a:cxnLst/>
              <a:rect l="l" t="t" r="r" b="b"/>
              <a:pathLst>
                <a:path w="467" h="350" extrusionOk="0">
                  <a:moveTo>
                    <a:pt x="235" y="0"/>
                  </a:moveTo>
                  <a:cubicBezTo>
                    <a:pt x="146" y="0"/>
                    <a:pt x="53" y="56"/>
                    <a:pt x="1" y="149"/>
                  </a:cubicBezTo>
                  <a:lnTo>
                    <a:pt x="395" y="349"/>
                  </a:lnTo>
                  <a:cubicBezTo>
                    <a:pt x="467" y="227"/>
                    <a:pt x="436" y="77"/>
                    <a:pt x="327" y="23"/>
                  </a:cubicBezTo>
                  <a:cubicBezTo>
                    <a:pt x="298" y="8"/>
                    <a:pt x="267" y="0"/>
                    <a:pt x="2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6"/>
            <p:cNvSpPr/>
            <p:nvPr/>
          </p:nvSpPr>
          <p:spPr>
            <a:xfrm>
              <a:off x="-287936" y="1998353"/>
              <a:ext cx="20298" cy="20854"/>
            </a:xfrm>
            <a:custGeom>
              <a:avLst/>
              <a:gdLst/>
              <a:ahLst/>
              <a:cxnLst/>
              <a:rect l="l" t="t" r="r" b="b"/>
              <a:pathLst>
                <a:path w="401" h="412" extrusionOk="0">
                  <a:moveTo>
                    <a:pt x="232" y="1"/>
                  </a:moveTo>
                  <a:cubicBezTo>
                    <a:pt x="218" y="1"/>
                    <a:pt x="205" y="2"/>
                    <a:pt x="190" y="5"/>
                  </a:cubicBezTo>
                  <a:cubicBezTo>
                    <a:pt x="85" y="29"/>
                    <a:pt x="0" y="138"/>
                    <a:pt x="7" y="250"/>
                  </a:cubicBezTo>
                  <a:cubicBezTo>
                    <a:pt x="12" y="344"/>
                    <a:pt x="83" y="411"/>
                    <a:pt x="171" y="411"/>
                  </a:cubicBezTo>
                  <a:cubicBezTo>
                    <a:pt x="184" y="411"/>
                    <a:pt x="197" y="410"/>
                    <a:pt x="211" y="407"/>
                  </a:cubicBezTo>
                  <a:cubicBezTo>
                    <a:pt x="319" y="383"/>
                    <a:pt x="401" y="274"/>
                    <a:pt x="394" y="162"/>
                  </a:cubicBezTo>
                  <a:cubicBezTo>
                    <a:pt x="392" y="67"/>
                    <a:pt x="321" y="1"/>
                    <a:pt x="2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316029" y="2009439"/>
              <a:ext cx="32750" cy="58919"/>
            </a:xfrm>
            <a:custGeom>
              <a:avLst/>
              <a:gdLst/>
              <a:ahLst/>
              <a:cxnLst/>
              <a:rect l="l" t="t" r="r" b="b"/>
              <a:pathLst>
                <a:path w="647" h="1164" extrusionOk="0">
                  <a:moveTo>
                    <a:pt x="0" y="1"/>
                  </a:moveTo>
                  <a:lnTo>
                    <a:pt x="31" y="1163"/>
                  </a:lnTo>
                  <a:lnTo>
                    <a:pt x="647" y="864"/>
                  </a:lnTo>
                  <a:lnTo>
                    <a:pt x="0" y="1"/>
                  </a:ln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6"/>
            <p:cNvSpPr/>
            <p:nvPr/>
          </p:nvSpPr>
          <p:spPr>
            <a:xfrm>
              <a:off x="-434069" y="2125252"/>
              <a:ext cx="85037" cy="39482"/>
            </a:xfrm>
            <a:custGeom>
              <a:avLst/>
              <a:gdLst/>
              <a:ahLst/>
              <a:cxnLst/>
              <a:rect l="l" t="t" r="r" b="b"/>
              <a:pathLst>
                <a:path w="1680" h="780" extrusionOk="0">
                  <a:moveTo>
                    <a:pt x="0" y="1"/>
                  </a:moveTo>
                  <a:cubicBezTo>
                    <a:pt x="0" y="1"/>
                    <a:pt x="55" y="245"/>
                    <a:pt x="361" y="453"/>
                  </a:cubicBezTo>
                  <a:cubicBezTo>
                    <a:pt x="667" y="663"/>
                    <a:pt x="1680" y="779"/>
                    <a:pt x="1680" y="779"/>
                  </a:cubicBezTo>
                  <a:lnTo>
                    <a:pt x="1680" y="470"/>
                  </a:lnTo>
                  <a:cubicBezTo>
                    <a:pt x="1643" y="471"/>
                    <a:pt x="1603" y="472"/>
                    <a:pt x="1561" y="472"/>
                  </a:cubicBezTo>
                  <a:cubicBezTo>
                    <a:pt x="1037" y="472"/>
                    <a:pt x="149" y="350"/>
                    <a:pt x="0" y="1"/>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6"/>
            <p:cNvSpPr/>
            <p:nvPr/>
          </p:nvSpPr>
          <p:spPr>
            <a:xfrm>
              <a:off x="-342653" y="2770425"/>
              <a:ext cx="119255" cy="330634"/>
            </a:xfrm>
            <a:custGeom>
              <a:avLst/>
              <a:gdLst/>
              <a:ahLst/>
              <a:cxnLst/>
              <a:rect l="l" t="t" r="r" b="b"/>
              <a:pathLst>
                <a:path w="2356" h="6532" extrusionOk="0">
                  <a:moveTo>
                    <a:pt x="2356" y="1"/>
                  </a:moveTo>
                  <a:cubicBezTo>
                    <a:pt x="1734" y="555"/>
                    <a:pt x="561" y="959"/>
                    <a:pt x="561" y="959"/>
                  </a:cubicBezTo>
                  <a:lnTo>
                    <a:pt x="0" y="3784"/>
                  </a:lnTo>
                  <a:lnTo>
                    <a:pt x="544" y="6532"/>
                  </a:lnTo>
                  <a:lnTo>
                    <a:pt x="384" y="3883"/>
                  </a:lnTo>
                  <a:lnTo>
                    <a:pt x="1027" y="1194"/>
                  </a:lnTo>
                  <a:cubicBezTo>
                    <a:pt x="1869" y="731"/>
                    <a:pt x="2356" y="1"/>
                    <a:pt x="23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a:off x="-447331" y="2023358"/>
              <a:ext cx="17463" cy="47580"/>
            </a:xfrm>
            <a:custGeom>
              <a:avLst/>
              <a:gdLst/>
              <a:ahLst/>
              <a:cxnLst/>
              <a:rect l="l" t="t" r="r" b="b"/>
              <a:pathLst>
                <a:path w="345" h="940" extrusionOk="0">
                  <a:moveTo>
                    <a:pt x="344" y="1"/>
                  </a:moveTo>
                  <a:lnTo>
                    <a:pt x="1" y="59"/>
                  </a:lnTo>
                  <a:lnTo>
                    <a:pt x="1" y="939"/>
                  </a:lnTo>
                  <a:cubicBezTo>
                    <a:pt x="191" y="905"/>
                    <a:pt x="344" y="725"/>
                    <a:pt x="344" y="538"/>
                  </a:cubicBezTo>
                  <a:lnTo>
                    <a:pt x="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6"/>
            <p:cNvSpPr/>
            <p:nvPr/>
          </p:nvSpPr>
          <p:spPr>
            <a:xfrm>
              <a:off x="-558842" y="1931943"/>
              <a:ext cx="28093" cy="33812"/>
            </a:xfrm>
            <a:custGeom>
              <a:avLst/>
              <a:gdLst/>
              <a:ahLst/>
              <a:cxnLst/>
              <a:rect l="l" t="t" r="r" b="b"/>
              <a:pathLst>
                <a:path w="555" h="668" extrusionOk="0">
                  <a:moveTo>
                    <a:pt x="204" y="0"/>
                  </a:moveTo>
                  <a:cubicBezTo>
                    <a:pt x="137" y="0"/>
                    <a:pt x="66" y="21"/>
                    <a:pt x="0" y="63"/>
                  </a:cubicBezTo>
                  <a:lnTo>
                    <a:pt x="310" y="668"/>
                  </a:lnTo>
                  <a:cubicBezTo>
                    <a:pt x="480" y="559"/>
                    <a:pt x="554" y="341"/>
                    <a:pt x="473" y="185"/>
                  </a:cubicBezTo>
                  <a:lnTo>
                    <a:pt x="452" y="148"/>
                  </a:lnTo>
                  <a:cubicBezTo>
                    <a:pt x="405" y="52"/>
                    <a:pt x="310"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6"/>
            <p:cNvSpPr/>
            <p:nvPr/>
          </p:nvSpPr>
          <p:spPr>
            <a:xfrm>
              <a:off x="-471729" y="2183260"/>
              <a:ext cx="161925" cy="123760"/>
            </a:xfrm>
            <a:custGeom>
              <a:avLst/>
              <a:gdLst/>
              <a:ahLst/>
              <a:cxnLst/>
              <a:rect l="l" t="t" r="r" b="b"/>
              <a:pathLst>
                <a:path w="3199" h="2445" extrusionOk="0">
                  <a:moveTo>
                    <a:pt x="483" y="0"/>
                  </a:moveTo>
                  <a:cubicBezTo>
                    <a:pt x="483" y="0"/>
                    <a:pt x="95" y="132"/>
                    <a:pt x="0" y="891"/>
                  </a:cubicBezTo>
                  <a:cubicBezTo>
                    <a:pt x="258" y="1445"/>
                    <a:pt x="718" y="1863"/>
                    <a:pt x="1408" y="2132"/>
                  </a:cubicBezTo>
                  <a:lnTo>
                    <a:pt x="1724" y="1778"/>
                  </a:lnTo>
                  <a:lnTo>
                    <a:pt x="3199" y="2445"/>
                  </a:lnTo>
                  <a:lnTo>
                    <a:pt x="3199" y="2445"/>
                  </a:lnTo>
                  <a:lnTo>
                    <a:pt x="483" y="336"/>
                  </a:lnTo>
                  <a:lnTo>
                    <a:pt x="4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a:off x="-349082" y="2169998"/>
              <a:ext cx="60792" cy="137022"/>
            </a:xfrm>
            <a:custGeom>
              <a:avLst/>
              <a:gdLst/>
              <a:ahLst/>
              <a:cxnLst/>
              <a:rect l="l" t="t" r="r" b="b"/>
              <a:pathLst>
                <a:path w="1201" h="2707" extrusionOk="0">
                  <a:moveTo>
                    <a:pt x="1" y="0"/>
                  </a:moveTo>
                  <a:lnTo>
                    <a:pt x="1" y="514"/>
                  </a:lnTo>
                  <a:lnTo>
                    <a:pt x="776" y="2707"/>
                  </a:lnTo>
                  <a:lnTo>
                    <a:pt x="906" y="1758"/>
                  </a:lnTo>
                  <a:lnTo>
                    <a:pt x="1201" y="1605"/>
                  </a:lnTo>
                  <a:cubicBezTo>
                    <a:pt x="1201" y="1605"/>
                    <a:pt x="776" y="558"/>
                    <a:pt x="548" y="330"/>
                  </a:cubicBezTo>
                  <a:cubicBezTo>
                    <a:pt x="283" y="62"/>
                    <a:pt x="1" y="0"/>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6"/>
            <p:cNvSpPr/>
            <p:nvPr/>
          </p:nvSpPr>
          <p:spPr>
            <a:xfrm>
              <a:off x="-750531" y="2235598"/>
              <a:ext cx="356600" cy="560690"/>
            </a:xfrm>
            <a:custGeom>
              <a:avLst/>
              <a:gdLst/>
              <a:ahLst/>
              <a:cxnLst/>
              <a:rect l="l" t="t" r="r" b="b"/>
              <a:pathLst>
                <a:path w="7045" h="11077" extrusionOk="0">
                  <a:moveTo>
                    <a:pt x="4872" y="0"/>
                  </a:moveTo>
                  <a:cubicBezTo>
                    <a:pt x="4872" y="0"/>
                    <a:pt x="4512" y="95"/>
                    <a:pt x="3811" y="840"/>
                  </a:cubicBezTo>
                  <a:cubicBezTo>
                    <a:pt x="3111" y="1584"/>
                    <a:pt x="368" y="6283"/>
                    <a:pt x="184" y="6548"/>
                  </a:cubicBezTo>
                  <a:cubicBezTo>
                    <a:pt x="1" y="6817"/>
                    <a:pt x="54" y="7180"/>
                    <a:pt x="381" y="7517"/>
                  </a:cubicBezTo>
                  <a:cubicBezTo>
                    <a:pt x="707" y="7857"/>
                    <a:pt x="3417" y="9876"/>
                    <a:pt x="3417" y="9876"/>
                  </a:cubicBezTo>
                  <a:cubicBezTo>
                    <a:pt x="3580" y="10016"/>
                    <a:pt x="3703" y="10186"/>
                    <a:pt x="4009" y="10485"/>
                  </a:cubicBezTo>
                  <a:cubicBezTo>
                    <a:pt x="4151" y="10624"/>
                    <a:pt x="4301" y="10784"/>
                    <a:pt x="4484" y="10865"/>
                  </a:cubicBezTo>
                  <a:cubicBezTo>
                    <a:pt x="4719" y="10967"/>
                    <a:pt x="4974" y="11042"/>
                    <a:pt x="5239" y="11066"/>
                  </a:cubicBezTo>
                  <a:cubicBezTo>
                    <a:pt x="5307" y="11073"/>
                    <a:pt x="5376" y="11077"/>
                    <a:pt x="5446" y="11077"/>
                  </a:cubicBezTo>
                  <a:cubicBezTo>
                    <a:pt x="5721" y="11077"/>
                    <a:pt x="6004" y="11021"/>
                    <a:pt x="6270" y="10900"/>
                  </a:cubicBezTo>
                  <a:cubicBezTo>
                    <a:pt x="6453" y="10815"/>
                    <a:pt x="6633" y="10696"/>
                    <a:pt x="6773" y="10542"/>
                  </a:cubicBezTo>
                  <a:cubicBezTo>
                    <a:pt x="6912" y="10390"/>
                    <a:pt x="7018" y="10195"/>
                    <a:pt x="7038" y="9999"/>
                  </a:cubicBezTo>
                  <a:cubicBezTo>
                    <a:pt x="7041" y="9961"/>
                    <a:pt x="7045" y="9920"/>
                    <a:pt x="7028" y="9886"/>
                  </a:cubicBezTo>
                  <a:cubicBezTo>
                    <a:pt x="7001" y="9828"/>
                    <a:pt x="6929" y="9808"/>
                    <a:pt x="6864" y="9795"/>
                  </a:cubicBezTo>
                  <a:cubicBezTo>
                    <a:pt x="6500" y="9710"/>
                    <a:pt x="6089" y="9682"/>
                    <a:pt x="5742" y="9560"/>
                  </a:cubicBezTo>
                  <a:cubicBezTo>
                    <a:pt x="5454" y="9455"/>
                    <a:pt x="5267" y="9339"/>
                    <a:pt x="5331" y="9305"/>
                  </a:cubicBezTo>
                  <a:cubicBezTo>
                    <a:pt x="5344" y="9298"/>
                    <a:pt x="5361" y="9296"/>
                    <a:pt x="5383" y="9296"/>
                  </a:cubicBezTo>
                  <a:cubicBezTo>
                    <a:pt x="5437" y="9296"/>
                    <a:pt x="5522" y="9312"/>
                    <a:pt x="5638" y="9312"/>
                  </a:cubicBezTo>
                  <a:cubicBezTo>
                    <a:pt x="5698" y="9312"/>
                    <a:pt x="5767" y="9308"/>
                    <a:pt x="5844" y="9295"/>
                  </a:cubicBezTo>
                  <a:cubicBezTo>
                    <a:pt x="6116" y="9251"/>
                    <a:pt x="6389" y="9043"/>
                    <a:pt x="6378" y="8890"/>
                  </a:cubicBezTo>
                  <a:cubicBezTo>
                    <a:pt x="6371" y="8785"/>
                    <a:pt x="6369" y="8766"/>
                    <a:pt x="6277" y="8766"/>
                  </a:cubicBezTo>
                  <a:cubicBezTo>
                    <a:pt x="6235" y="8766"/>
                    <a:pt x="6174" y="8770"/>
                    <a:pt x="6086" y="8772"/>
                  </a:cubicBezTo>
                  <a:cubicBezTo>
                    <a:pt x="5851" y="8772"/>
                    <a:pt x="5649" y="8712"/>
                    <a:pt x="5354" y="8712"/>
                  </a:cubicBezTo>
                  <a:cubicBezTo>
                    <a:pt x="5295" y="8712"/>
                    <a:pt x="5232" y="8714"/>
                    <a:pt x="5165" y="8720"/>
                  </a:cubicBezTo>
                  <a:cubicBezTo>
                    <a:pt x="5062" y="8730"/>
                    <a:pt x="4977" y="8735"/>
                    <a:pt x="4902" y="8735"/>
                  </a:cubicBezTo>
                  <a:cubicBezTo>
                    <a:pt x="4719" y="8735"/>
                    <a:pt x="4589" y="8707"/>
                    <a:pt x="4372" y="8659"/>
                  </a:cubicBezTo>
                  <a:cubicBezTo>
                    <a:pt x="3791" y="8533"/>
                    <a:pt x="2179" y="6371"/>
                    <a:pt x="2179" y="6371"/>
                  </a:cubicBezTo>
                  <a:lnTo>
                    <a:pt x="4978" y="2720"/>
                  </a:lnTo>
                  <a:cubicBezTo>
                    <a:pt x="4978" y="2720"/>
                    <a:pt x="5681" y="1231"/>
                    <a:pt x="4872" y="0"/>
                  </a:cubicBezTo>
                  <a:close/>
                </a:path>
              </a:pathLst>
            </a:custGeom>
            <a:solidFill>
              <a:srgbClr val="9A4A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6"/>
            <p:cNvSpPr/>
            <p:nvPr/>
          </p:nvSpPr>
          <p:spPr>
            <a:xfrm>
              <a:off x="-759338" y="2233675"/>
              <a:ext cx="309678" cy="486535"/>
            </a:xfrm>
            <a:custGeom>
              <a:avLst/>
              <a:gdLst/>
              <a:ahLst/>
              <a:cxnLst/>
              <a:rect l="l" t="t" r="r" b="b"/>
              <a:pathLst>
                <a:path w="6118" h="9612" extrusionOk="0">
                  <a:moveTo>
                    <a:pt x="5094" y="1"/>
                  </a:moveTo>
                  <a:cubicBezTo>
                    <a:pt x="3673" y="41"/>
                    <a:pt x="504" y="5872"/>
                    <a:pt x="252" y="6487"/>
                  </a:cubicBezTo>
                  <a:cubicBezTo>
                    <a:pt x="1" y="7099"/>
                    <a:pt x="32" y="7232"/>
                    <a:pt x="252" y="7467"/>
                  </a:cubicBezTo>
                  <a:cubicBezTo>
                    <a:pt x="473" y="7701"/>
                    <a:pt x="3190" y="9612"/>
                    <a:pt x="3190" y="9612"/>
                  </a:cubicBezTo>
                  <a:lnTo>
                    <a:pt x="4050" y="8371"/>
                  </a:lnTo>
                  <a:lnTo>
                    <a:pt x="2516" y="6392"/>
                  </a:lnTo>
                  <a:cubicBezTo>
                    <a:pt x="2516" y="6392"/>
                    <a:pt x="4285" y="4291"/>
                    <a:pt x="5203" y="2839"/>
                  </a:cubicBezTo>
                  <a:cubicBezTo>
                    <a:pt x="6117" y="1391"/>
                    <a:pt x="5094" y="1"/>
                    <a:pt x="50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7" name="Google Shape;717;p26"/>
          <p:cNvSpPr/>
          <p:nvPr/>
        </p:nvSpPr>
        <p:spPr>
          <a:xfrm>
            <a:off x="2727442" y="2014085"/>
            <a:ext cx="2778" cy="1496"/>
          </a:xfrm>
          <a:custGeom>
            <a:avLst/>
            <a:gdLst/>
            <a:ahLst/>
            <a:cxnLst/>
            <a:rect l="l" t="t" r="r" b="b"/>
            <a:pathLst>
              <a:path w="65" h="35" extrusionOk="0">
                <a:moveTo>
                  <a:pt x="65" y="1"/>
                </a:moveTo>
                <a:lnTo>
                  <a:pt x="65" y="1"/>
                </a:lnTo>
                <a:cubicBezTo>
                  <a:pt x="57" y="4"/>
                  <a:pt x="50" y="7"/>
                  <a:pt x="43" y="11"/>
                </a:cubicBezTo>
                <a:lnTo>
                  <a:pt x="43" y="11"/>
                </a:lnTo>
                <a:cubicBezTo>
                  <a:pt x="50" y="7"/>
                  <a:pt x="58" y="4"/>
                  <a:pt x="65" y="1"/>
                </a:cubicBezTo>
                <a:close/>
                <a:moveTo>
                  <a:pt x="43" y="11"/>
                </a:moveTo>
                <a:lnTo>
                  <a:pt x="43" y="11"/>
                </a:lnTo>
                <a:cubicBezTo>
                  <a:pt x="28" y="18"/>
                  <a:pt x="14" y="26"/>
                  <a:pt x="0" y="34"/>
                </a:cubicBezTo>
                <a:cubicBezTo>
                  <a:pt x="14" y="27"/>
                  <a:pt x="28" y="19"/>
                  <a:pt x="43" y="1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6"/>
          <p:cNvSpPr/>
          <p:nvPr/>
        </p:nvSpPr>
        <p:spPr>
          <a:xfrm>
            <a:off x="2283418" y="4018558"/>
            <a:ext cx="64105" cy="91713"/>
          </a:xfrm>
          <a:custGeom>
            <a:avLst/>
            <a:gdLst/>
            <a:ahLst/>
            <a:cxnLst/>
            <a:rect l="l" t="t" r="r" b="b"/>
            <a:pathLst>
              <a:path w="1500" h="2146" extrusionOk="0">
                <a:moveTo>
                  <a:pt x="1500" y="0"/>
                </a:moveTo>
                <a:lnTo>
                  <a:pt x="0" y="228"/>
                </a:lnTo>
                <a:lnTo>
                  <a:pt x="0" y="2145"/>
                </a:lnTo>
                <a:lnTo>
                  <a:pt x="1500" y="1918"/>
                </a:lnTo>
                <a:lnTo>
                  <a:pt x="1500" y="0"/>
                </a:ln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6"/>
          <p:cNvSpPr/>
          <p:nvPr/>
        </p:nvSpPr>
        <p:spPr>
          <a:xfrm>
            <a:off x="2269316" y="4064584"/>
            <a:ext cx="173126" cy="141073"/>
          </a:xfrm>
          <a:custGeom>
            <a:avLst/>
            <a:gdLst/>
            <a:ahLst/>
            <a:cxnLst/>
            <a:rect l="l" t="t" r="r" b="b"/>
            <a:pathLst>
              <a:path w="4051" h="3301" extrusionOk="0">
                <a:moveTo>
                  <a:pt x="1830" y="1"/>
                </a:moveTo>
                <a:lnTo>
                  <a:pt x="1830" y="191"/>
                </a:lnTo>
                <a:cubicBezTo>
                  <a:pt x="1833" y="337"/>
                  <a:pt x="1180" y="453"/>
                  <a:pt x="986" y="480"/>
                </a:cubicBezTo>
                <a:cubicBezTo>
                  <a:pt x="920" y="489"/>
                  <a:pt x="854" y="493"/>
                  <a:pt x="793" y="493"/>
                </a:cubicBezTo>
                <a:cubicBezTo>
                  <a:pt x="580" y="493"/>
                  <a:pt x="404" y="444"/>
                  <a:pt x="330" y="375"/>
                </a:cubicBezTo>
                <a:lnTo>
                  <a:pt x="330" y="229"/>
                </a:lnTo>
                <a:cubicBezTo>
                  <a:pt x="329" y="229"/>
                  <a:pt x="328" y="228"/>
                  <a:pt x="327" y="228"/>
                </a:cubicBezTo>
                <a:cubicBezTo>
                  <a:pt x="247" y="228"/>
                  <a:pt x="183" y="493"/>
                  <a:pt x="123" y="732"/>
                </a:cubicBezTo>
                <a:cubicBezTo>
                  <a:pt x="55" y="997"/>
                  <a:pt x="0" y="1310"/>
                  <a:pt x="48" y="1439"/>
                </a:cubicBezTo>
                <a:cubicBezTo>
                  <a:pt x="133" y="1670"/>
                  <a:pt x="501" y="1847"/>
                  <a:pt x="660" y="2034"/>
                </a:cubicBezTo>
                <a:cubicBezTo>
                  <a:pt x="820" y="2224"/>
                  <a:pt x="1000" y="2496"/>
                  <a:pt x="1340" y="2826"/>
                </a:cubicBezTo>
                <a:cubicBezTo>
                  <a:pt x="1557" y="3037"/>
                  <a:pt x="1992" y="3300"/>
                  <a:pt x="2554" y="3300"/>
                </a:cubicBezTo>
                <a:cubicBezTo>
                  <a:pt x="2600" y="3300"/>
                  <a:pt x="2646" y="3299"/>
                  <a:pt x="2693" y="3295"/>
                </a:cubicBezTo>
                <a:cubicBezTo>
                  <a:pt x="3230" y="3254"/>
                  <a:pt x="4050" y="2938"/>
                  <a:pt x="3897" y="2524"/>
                </a:cubicBezTo>
                <a:cubicBezTo>
                  <a:pt x="3754" y="2126"/>
                  <a:pt x="3186" y="1790"/>
                  <a:pt x="2771" y="1484"/>
                </a:cubicBezTo>
                <a:cubicBezTo>
                  <a:pt x="2251" y="1099"/>
                  <a:pt x="1871" y="283"/>
                  <a:pt x="1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6"/>
          <p:cNvSpPr/>
          <p:nvPr/>
        </p:nvSpPr>
        <p:spPr>
          <a:xfrm>
            <a:off x="2283418" y="4064584"/>
            <a:ext cx="127312" cy="99063"/>
          </a:xfrm>
          <a:custGeom>
            <a:avLst/>
            <a:gdLst/>
            <a:ahLst/>
            <a:cxnLst/>
            <a:rect l="l" t="t" r="r" b="b"/>
            <a:pathLst>
              <a:path w="2979" h="2318" extrusionOk="0">
                <a:moveTo>
                  <a:pt x="1500" y="1"/>
                </a:moveTo>
                <a:lnTo>
                  <a:pt x="1500" y="191"/>
                </a:lnTo>
                <a:cubicBezTo>
                  <a:pt x="1503" y="337"/>
                  <a:pt x="850" y="453"/>
                  <a:pt x="656" y="480"/>
                </a:cubicBezTo>
                <a:cubicBezTo>
                  <a:pt x="590" y="489"/>
                  <a:pt x="524" y="493"/>
                  <a:pt x="463" y="493"/>
                </a:cubicBezTo>
                <a:cubicBezTo>
                  <a:pt x="250" y="493"/>
                  <a:pt x="74" y="444"/>
                  <a:pt x="0" y="375"/>
                </a:cubicBezTo>
                <a:lnTo>
                  <a:pt x="0" y="375"/>
                </a:lnTo>
                <a:cubicBezTo>
                  <a:pt x="0" y="375"/>
                  <a:pt x="449" y="1351"/>
                  <a:pt x="844" y="1765"/>
                </a:cubicBezTo>
                <a:cubicBezTo>
                  <a:pt x="1162" y="2098"/>
                  <a:pt x="1643" y="2317"/>
                  <a:pt x="2089" y="2317"/>
                </a:cubicBezTo>
                <a:cubicBezTo>
                  <a:pt x="2195" y="2317"/>
                  <a:pt x="2298" y="2305"/>
                  <a:pt x="2397" y="2279"/>
                </a:cubicBezTo>
                <a:cubicBezTo>
                  <a:pt x="2917" y="2143"/>
                  <a:pt x="2978" y="1915"/>
                  <a:pt x="2757" y="1711"/>
                </a:cubicBezTo>
                <a:cubicBezTo>
                  <a:pt x="2649" y="1633"/>
                  <a:pt x="2543" y="1558"/>
                  <a:pt x="2441" y="1484"/>
                </a:cubicBezTo>
                <a:cubicBezTo>
                  <a:pt x="1921" y="1099"/>
                  <a:pt x="1541" y="283"/>
                  <a:pt x="1500" y="1"/>
                </a:cubicBezTo>
                <a:close/>
              </a:path>
            </a:pathLst>
          </a:custGeom>
          <a:solidFill>
            <a:srgbClr val="FFA8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4932040" y="339503"/>
            <a:ext cx="3816424" cy="453650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152400"/>
            <a:r>
              <a:rPr lang="en-US" sz="1800" dirty="0">
                <a:solidFill>
                  <a:schemeClr val="tx1"/>
                </a:solidFill>
                <a:latin typeface="Rajdhani" charset="0"/>
                <a:cs typeface="Rajdhani" charset="0"/>
              </a:rPr>
              <a:t>PCA is a statistical approach used for reducing the number of variables in face recognition. In PCA, every image in the training set is represented as a linear combination of weighted eigenvectors called eigenfaces. These eigenvectors are obtained from covariance matrix of a training image set. The weights are found out after selecting a set of most relevant Eigenfaces. Recognition is performed by projecting a test image onto the subspace spanned by the eigenfaces</a:t>
            </a:r>
          </a:p>
        </p:txBody>
      </p:sp>
    </p:spTree>
    <p:extLst>
      <p:ext uri="{BB962C8B-B14F-4D97-AF65-F5344CB8AC3E}">
        <p14:creationId xmlns:p14="http://schemas.microsoft.com/office/powerpoint/2010/main" val="305266791"/>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1008</TotalTime>
  <Words>715</Words>
  <Application>Microsoft Office PowerPoint</Application>
  <PresentationFormat>On-screen Show (16:9)</PresentationFormat>
  <Paragraphs>47</Paragraphs>
  <Slides>25</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Rajdhani</vt:lpstr>
      <vt:lpstr>Fira Sans Condensed Light</vt:lpstr>
      <vt:lpstr>Staatliches</vt:lpstr>
      <vt:lpstr>Squada One</vt:lpstr>
      <vt:lpstr>Josefin Sans</vt:lpstr>
      <vt:lpstr>Anton</vt:lpstr>
      <vt:lpstr>Arial</vt:lpstr>
      <vt:lpstr>Advent Pro Light</vt:lpstr>
      <vt:lpstr>Roboto Black</vt:lpstr>
      <vt:lpstr>Ai Tech Agency by Slidesgo</vt:lpstr>
      <vt:lpstr>FACE RECOGNITION</vt:lpstr>
      <vt:lpstr>Shambhavi Tripathi 189302174 Harshavardhan R. 189302175 Harsha Vardhan Peela 189302172</vt:lpstr>
      <vt:lpstr>PROBLEM  STATEMENT</vt:lpstr>
      <vt:lpstr>CONTENT</vt:lpstr>
      <vt:lpstr>WHAT IS MACHINE LEARNING ?</vt:lpstr>
      <vt:lpstr>PROJECT FLOW – EIGENFACE ALGORITHM  1. INITIALIZATION PROCESS 2. RECOGNITION PROCESS</vt:lpstr>
      <vt:lpstr>PowerPoint Presentation</vt:lpstr>
      <vt:lpstr>PACKAGES</vt:lpstr>
      <vt:lpstr>PCA FOR FACE RECOGNITION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SECURE</vt:lpstr>
      <vt:lpstr>PowerPoint Presentation</vt:lpstr>
      <vt:lpstr>Remote Verification is Possible The facial verification feature in phones, tablets and PCs allows for remote verification. In that, it only requires you to show your face in front of the camera and the scanner will do its work to unlock your device. You do not have to pick up your device or do anything for that matter. </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RECOGNITION</dc:title>
  <dc:creator>Pramila Dalavai</dc:creator>
  <cp:lastModifiedBy>HarshaVardhan R</cp:lastModifiedBy>
  <cp:revision>85</cp:revision>
  <dcterms:modified xsi:type="dcterms:W3CDTF">2021-06-20T13:25:17Z</dcterms:modified>
</cp:coreProperties>
</file>