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C85B-3778-968C-7882-9B496555A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BF92-8736-EBAA-15DE-8F60241EF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8F9E3-F17F-3FA1-78FF-D523F446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658-E258-40BB-9AA7-3C6A27FBF31B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C0C0-41C9-2CF9-9FBD-BCD906A5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53229-B4EE-68B7-54D5-AA31EDD8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FDB-F6AD-4251-8EE4-CC0E2CA7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56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ABA8-2A16-E266-41A1-048B0533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26D75-D0A5-545D-16CA-0A939B473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CFD08-3D36-B12E-C8D0-BE82CACA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658-E258-40BB-9AA7-3C6A27FBF31B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EDD27-3849-5971-9B14-71071D3C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0633-4E2C-90B3-EA4A-2F51257D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FDB-F6AD-4251-8EE4-CC0E2CA7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4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9BDA4-B385-55EC-E709-947BA72A9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B384A-0910-18DE-07C3-9E3229E9F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41FB7-EFC0-E73D-0898-28BEED39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658-E258-40BB-9AA7-3C6A27FBF31B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B44D-1878-53A0-DB20-16C2B2C9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A7E2-EE80-C5D3-960B-A4E04DCD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FDB-F6AD-4251-8EE4-CC0E2CA7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98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7342-4232-BE17-A762-B2E18E1A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D906-5865-4F26-743F-2287CE0A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2602B-146D-5D68-A54F-F0DAA059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658-E258-40BB-9AA7-3C6A27FBF31B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14A2D-9308-1C2A-3E87-FE2237C5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87DF-0619-6FE6-A8B3-33186042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FDB-F6AD-4251-8EE4-CC0E2CA7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2F95-7235-3C67-4DDD-149ECF87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CFF1B-A38D-4825-67DB-B0E5A6F05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B4B25-D269-34EC-A8CD-D7228C7B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658-E258-40BB-9AA7-3C6A27FBF31B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41B3-F8CF-F782-9381-51D5CCF5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1CFD2-0C24-E03A-E3F2-7F5966C2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FDB-F6AD-4251-8EE4-CC0E2CA7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5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2D4B-C23D-156C-92AB-466AF17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BC8F-34DB-2573-4A0A-6CAAEA0C5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579FA-5E72-29BD-5BDF-652B80A9F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4AF75-F1E1-D188-BDAF-08291FED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658-E258-40BB-9AA7-3C6A27FBF31B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517DC-B0C7-7C4C-8831-69ABCD2A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E7D39-2F15-C20F-E64D-5CE1E777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FDB-F6AD-4251-8EE4-CC0E2CA7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46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6ECE-58BD-68B7-5A12-EBDC0954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BC403-341A-26EE-344B-BE1D5034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C2A02-69B5-D20C-6E5A-F4B09992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3DBB8-6A4C-697F-0FEE-FFD29DA47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371F7-73FD-5A63-CAFD-3A6D72626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EB055-B727-6760-5375-BA81E97B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658-E258-40BB-9AA7-3C6A27FBF31B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9D9CE-651C-78F0-7579-AD85362D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05A5A-191F-8BFF-C18C-6E1C9A2D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FDB-F6AD-4251-8EE4-CC0E2CA7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48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97E6-AFA8-0E0D-078C-4E65C868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7D339-430C-7961-C3B2-3D4F01B2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658-E258-40BB-9AA7-3C6A27FBF31B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BCD36-075B-4E61-2FF1-A12D0F8C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3632C-CA8F-7534-364A-21E11993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FDB-F6AD-4251-8EE4-CC0E2CA7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92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A95FA-8333-1748-5216-35C0C452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658-E258-40BB-9AA7-3C6A27FBF31B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34C0A-6568-BF7C-DE12-0E193895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F32C8-0DD9-A9BC-8286-A5FA1DB0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FDB-F6AD-4251-8EE4-CC0E2CA7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28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B3A7-77FE-F3D4-C209-DE95FC66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3A08-3EC3-C94A-56E1-91826D00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F15A7-A6E5-E4DD-A891-4B157A8A4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E563E-2A76-1FE6-EB97-60E97891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658-E258-40BB-9AA7-3C6A27FBF31B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F399-B897-AEEC-32E8-26C18A13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73C7D-3C97-1223-CA1F-19F93AA0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FDB-F6AD-4251-8EE4-CC0E2CA7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30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9361-ECC5-44AD-9ADD-8489C872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39B94-E6F3-A7F1-AE6A-E56AD47A4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126C6-7016-825F-2587-3E3B9D0DC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D68A6-E172-24CD-59CF-6CAE6FE1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A658-E258-40BB-9AA7-3C6A27FBF31B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E092E-9F8F-652B-DDF4-BCCDA17B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B1FEA-7338-4C90-49C0-34AC0EBC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0FDB-F6AD-4251-8EE4-CC0E2CA7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37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6B73A-0BAC-A940-4834-74BED37E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24474-0192-249B-73BD-F5E18DDB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605C-C393-6BE2-55F0-1A8EBBCEE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A658-E258-40BB-9AA7-3C6A27FBF31B}" type="datetimeFigureOut">
              <a:rPr lang="en-IN" smtClean="0"/>
              <a:t>05-01-2025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E35A0-F189-02AE-6CF7-1FEB62A7B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07779-A066-387A-CBF2-EA2165C04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0FDB-F6AD-4251-8EE4-CC0E2CA758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8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8B8B-7B72-CBBC-645C-7C27C0DE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656" y="2855417"/>
            <a:ext cx="10133987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u="sng" dirty="0">
                <a:latin typeface="Arial Black" panose="020B0A04020102020204" pitchFamily="34" charset="0"/>
              </a:rPr>
              <a:t>CHATMATE APP DOCUMENTATION</a:t>
            </a:r>
            <a:br>
              <a:rPr lang="en-US" sz="2800" u="sng" dirty="0">
                <a:latin typeface="Arial Black" panose="020B0A04020102020204" pitchFamily="34" charset="0"/>
              </a:rPr>
            </a:br>
            <a:br>
              <a:rPr lang="en-US" sz="2800" dirty="0">
                <a:latin typeface="Arial Black" panose="020B0A04020102020204" pitchFamily="34" charset="0"/>
              </a:rPr>
            </a:b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REVIEW:- 4</a:t>
            </a:r>
            <a:br>
              <a:rPr lang="en-US" sz="2800" dirty="0">
                <a:latin typeface="Arial Black" panose="020B0A04020102020204" pitchFamily="34" charset="0"/>
              </a:rPr>
            </a:br>
            <a:br>
              <a:rPr lang="en-US" sz="2800" dirty="0">
                <a:latin typeface="Arial Black" panose="020B0A04020102020204" pitchFamily="34" charset="0"/>
              </a:rPr>
            </a:br>
            <a:r>
              <a:rPr lang="en-US" sz="2800" dirty="0">
                <a:latin typeface="Arial Black" panose="020B0A04020102020204" pitchFamily="34" charset="0"/>
              </a:rPr>
              <a:t>JAVA PROJECT REPORT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9DB18-BB6B-3B85-4E82-16878DF10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1773" y="4094022"/>
            <a:ext cx="7323169" cy="1837494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GANDHARV (23SCSE1012469)</a:t>
            </a:r>
          </a:p>
          <a:p>
            <a:r>
              <a:rPr lang="en-US" dirty="0">
                <a:latin typeface="Arial Black" panose="020B0A04020102020204" pitchFamily="34" charset="0"/>
              </a:rPr>
              <a:t>DEVANSH BHARDWAJ(23SCSE1012170)</a:t>
            </a:r>
          </a:p>
          <a:p>
            <a:r>
              <a:rPr lang="en-US" dirty="0">
                <a:latin typeface="Arial Black" panose="020B0A04020102020204" pitchFamily="34" charset="0"/>
              </a:rPr>
              <a:t>AKASH JAISWAL(23SCSE1012710)</a:t>
            </a:r>
          </a:p>
          <a:p>
            <a:r>
              <a:rPr lang="en-US" dirty="0">
                <a:latin typeface="Arial Black" panose="020B0A04020102020204" pitchFamily="34" charset="0"/>
              </a:rPr>
              <a:t>SATAYAM(23SCSE1012524)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GUVI - Apps on Google Play">
            <a:extLst>
              <a:ext uri="{FF2B5EF4-FFF2-40B4-BE49-F238E27FC236}">
                <a16:creationId xmlns:a16="http://schemas.microsoft.com/office/drawing/2014/main" id="{E567424C-3619-F922-61CD-14DF16C5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245" y="278170"/>
            <a:ext cx="2025446" cy="98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algotias University - Wikipedia">
            <a:extLst>
              <a:ext uri="{FF2B5EF4-FFF2-40B4-BE49-F238E27FC236}">
                <a16:creationId xmlns:a16="http://schemas.microsoft.com/office/drawing/2014/main" id="{10767489-7C7B-4266-A9E5-C1B337850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94" y="250633"/>
            <a:ext cx="1940679" cy="135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2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EB34-8CA5-B172-31AC-C1E1710C7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641"/>
            <a:ext cx="9144000" cy="981740"/>
          </a:xfrm>
        </p:spPr>
        <p:txBody>
          <a:bodyPr>
            <a:normAutofit/>
          </a:bodyPr>
          <a:lstStyle/>
          <a:p>
            <a:r>
              <a:rPr lang="en-US" sz="2800" u="sng" dirty="0">
                <a:latin typeface="Arial Black" panose="020B0A04020102020204" pitchFamily="34" charset="0"/>
              </a:rPr>
              <a:t>CHATMATE APPLICATION DOCUMENTATION</a:t>
            </a:r>
            <a:endParaRPr lang="en-IN" sz="2800" u="sng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24F87-8DF4-C266-A81F-76730202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89356"/>
            <a:ext cx="9144000" cy="4768644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OVERVIEW</a:t>
            </a:r>
          </a:p>
          <a:p>
            <a:endParaRPr lang="en-US" dirty="0"/>
          </a:p>
          <a:p>
            <a:pPr algn="l"/>
            <a:r>
              <a:rPr lang="en-US" dirty="0" err="1"/>
              <a:t>ChatMate</a:t>
            </a:r>
            <a:r>
              <a:rPr lang="en-US" dirty="0"/>
              <a:t> is a real-time messaging application that facilitates text-based communication between users. It includes features such as one-on-one messaging, group chats, media sharing, notifications, and more. The platform is built to enable seamless interaction, making it ideal for personal, professional, and social 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78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3956-6085-7129-031A-69D83F5E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Introduction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C2E8-32FB-6D97-4E72-2DE680E0C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336" y="1690688"/>
            <a:ext cx="10515600" cy="497512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 </a:t>
            </a:r>
          </a:p>
          <a:p>
            <a:r>
              <a:rPr lang="en-US" dirty="0" err="1"/>
              <a:t>ChatMate</a:t>
            </a:r>
            <a:r>
              <a:rPr lang="en-US" dirty="0"/>
              <a:t> is designed to provide a secure, reliable, and interactive communication experience across different platforms (web and mobile). It enables users to send instant messages, share media, and engage in live conversations. With scalability and performance in mind, </a:t>
            </a:r>
            <a:r>
              <a:rPr lang="en-US" dirty="0" err="1"/>
              <a:t>ChatMate</a:t>
            </a:r>
            <a:r>
              <a:rPr lang="en-US" dirty="0"/>
              <a:t> ensures efficient real-time communication.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75E3-4F3B-1AE7-2070-56FBD4CB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FEATURES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8096-1C15-0102-4EF0-68B970B7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394"/>
            <a:ext cx="10515600" cy="586635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Features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Registration &amp; Authentication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New users can sign up with email, phone number, or social media accounts (OAuth).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Users can log in securely using email/password or two-factor authentication (2FA).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Real-time Messaging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Users can send text messages, emojis, GIFs, and attachments.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Real-time message delivery and read receipts.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Group Chats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Users can create and manage group chats with multiple participants.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Group admins can assign roles, remove members, and control group settings.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Media Sharing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Support for sending images, videos, documents, and voice messages.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Push Notifications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Users receive instant notifications for new messages, mentions, and group activities.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Search Functionality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Users can search for messages, media, and conversations across chats.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Profile Management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Users can customize their profile by uploading photos, setting status, and editing personal information.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Security Features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End-to-end encryption for all messages.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Secure user authentication using OAuth and JWT tokens.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404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5CE0-3EC5-A25F-7B3E-2F488E08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5984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927E-69F4-4928-C68E-C1B5C45BA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5"/>
            <a:ext cx="10515600" cy="555522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ChatMate</a:t>
            </a:r>
            <a:r>
              <a:rPr lang="en-US" dirty="0"/>
              <a:t> application follows a client-server architecture. It is a multi-tier system where each tier handles specific responsibilities.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Frontend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Web Application</a:t>
            </a:r>
            <a:r>
              <a:rPr lang="en-US" dirty="0"/>
              <a:t>: A responsive web interface built using ReactJS and Redux for state management.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Mobile Application</a:t>
            </a:r>
            <a:r>
              <a:rPr lang="en-US" dirty="0"/>
              <a:t>: Native mobile apps developed for both iOS (using Swift) and Android (using Kotlin).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Backend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Server</a:t>
            </a:r>
            <a:r>
              <a:rPr lang="en-US" dirty="0"/>
              <a:t>: Node.js with Express handles API requests.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Real-time Communication</a:t>
            </a:r>
            <a:r>
              <a:rPr lang="en-US" dirty="0"/>
              <a:t>: </a:t>
            </a:r>
            <a:r>
              <a:rPr lang="en-US" dirty="0" err="1"/>
              <a:t>WebSockets</a:t>
            </a:r>
            <a:r>
              <a:rPr lang="en-US" dirty="0"/>
              <a:t> (Socket.IO) is used to establish real-time connections between the server and clients.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Database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NoSQL Database</a:t>
            </a:r>
            <a:r>
              <a:rPr lang="en-US" dirty="0"/>
              <a:t>: MongoDB is used to store user data, messages, media, and chat logs.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Caching</a:t>
            </a:r>
            <a:r>
              <a:rPr lang="en-US" dirty="0"/>
              <a:t>: Redis is employed for caching user sessions and active conversations to improve performance.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Media Storage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Media files (images, videos, etc.) are stored on cloud platforms like AWS S3 or Google Cloud Storage.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03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FC47-F652-6BEC-FDC6-4A4793AC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690" y="-19664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Technology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81EB29-F636-5B70-6A81-A91B9C628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HTML5, CSS3, JavaScript (ES6+)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Material-UI or Bootstrap for UI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Socket.IO (Real-time communication)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for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 (NoSQL database)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Redis (Caching)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iOS: Swift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Android: Kotlin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Native (optional for cross-platform mobile apps)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&amp;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S3 / Google Cloud Storage for media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 for push notifications.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67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06FC-031B-47B4-284D-5853FB53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424"/>
            <a:ext cx="10515600" cy="1325563"/>
          </a:xfrm>
        </p:spPr>
        <p:txBody>
          <a:bodyPr/>
          <a:lstStyle/>
          <a:p>
            <a:pPr algn="ctr"/>
            <a:r>
              <a:rPr lang="en-IN" u="sng" dirty="0">
                <a:latin typeface="Arial Black" panose="020B0A04020102020204" pitchFamily="34" charset="0"/>
              </a:rPr>
              <a:t>User Interface (UI)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603F54-9845-0EEA-0C08-970871540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0083" y="1566809"/>
            <a:ext cx="10771833" cy="39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application provides a clean and user-friendly interface with the following screens: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Login Screen</a:t>
            </a:r>
            <a:r>
              <a:rPr lang="en-US" dirty="0"/>
              <a:t>: Simple form with email/password and social login buttons.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Home Screen</a:t>
            </a:r>
            <a:r>
              <a:rPr lang="en-US" dirty="0"/>
              <a:t>: List of active chats, recent conversations, and search bar.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Chat Screen</a:t>
            </a:r>
            <a:r>
              <a:rPr lang="en-US" dirty="0"/>
              <a:t>: Real-time message exchange, emoji support, media attachment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Settings</a:t>
            </a:r>
            <a:r>
              <a:rPr lang="en-US" dirty="0"/>
              <a:t>: Profile management, account settings, and logout option.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1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636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CHATMATE APP DOCUMENTATION   REVIEW:- 4  JAVA PROJECT REPORT</vt:lpstr>
      <vt:lpstr>CHATMATE APPLICATION DOCUMENTATION</vt:lpstr>
      <vt:lpstr> Introduction </vt:lpstr>
      <vt:lpstr>FEATURES</vt:lpstr>
      <vt:lpstr>System Architecture</vt:lpstr>
      <vt:lpstr>Technology Stack</vt:lpstr>
      <vt:lpstr>User Interface (UI)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de26sharma@gmail.com</dc:creator>
  <cp:lastModifiedBy>gandharv .</cp:lastModifiedBy>
  <cp:revision>3</cp:revision>
  <dcterms:created xsi:type="dcterms:W3CDTF">2025-01-01T16:23:36Z</dcterms:created>
  <dcterms:modified xsi:type="dcterms:W3CDTF">2025-01-05T16:22:46Z</dcterms:modified>
</cp:coreProperties>
</file>