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CF6C-529D-A7CC-F669-517EA3082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8A4F-2237-A3E4-8379-3E7A65B3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A978-A218-3408-2392-F2C36C73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EEB5-185C-2DC4-ADAC-915125E7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1325-FFC3-C3BD-86C6-7FE90C5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0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71B9-890D-FB8F-789F-F40EC47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5D36B-4D81-6DD2-5DE0-3D59CE4BE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7AD8-C852-5790-2A99-76E5E67C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7E93-490C-B5C1-1302-E719E3C0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FA2C-B048-7848-7484-DE88714A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A126D-FB8B-0F81-3F45-CB995FFE9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B9375-B39D-4EED-6A9B-7934ECCF7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86BF-A547-DEC7-2E03-2247F06A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0D72E-0BF2-715B-0BD8-5A4ED3A8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7462-BFE7-7506-A634-69350C9E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2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2816-ADEB-B702-58B8-8A8C2295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79E2-D34E-EEF0-8D09-B6E07D63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C590F-A3E8-69AE-FD6E-7C6E52F4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E01E1-F4CE-3FC4-CA2A-A8FDB823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B2DE5-5829-16B4-03FC-23EA38AB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2EFC-FD89-8649-5663-07906389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0C07-BBDF-6F6D-8690-ED3B8F50C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C80E-7C7D-6EB6-0FCB-F586CBC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E922-CDF6-C9E7-8378-353747C1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8F929-2CAB-BFDA-0871-0C6F1733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4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904E-58BE-4705-CB8D-1E6268CF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6CD2-161B-EF69-8D1C-6137BE854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9AD32-760D-480B-BC09-3EF717CB8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24E6-7D69-06A0-C80C-EE9ECF04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0FB07-0008-1B33-CC59-891E5D6F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243C7-3A27-AE0A-0FE2-A60C7D28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9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8AC9-812E-0CD4-DA4A-07A50ED5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35C4D-1BBD-92A6-CDD4-A233469D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A652-192E-368B-575D-FE9033016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677EB-4B29-5A30-9F3E-313B3319D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EC699-ADD5-CCAA-0CC6-E537508EE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EABF6-00E7-0E8F-6EA5-C6D1DE60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4C44-50B2-A79B-77A6-A8442853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3D4-E9BC-4EA5-C8E0-076C6167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1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75F-44E4-C24C-2FFA-501E5DC5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A6781-C65F-083D-FE5A-3E583997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21DAE-134D-3CD3-BFD5-5E367DAA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D019-9AC4-A190-E26D-5DBE7CB6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8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965A7-8CF5-CE13-E88F-CEE28637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3EC04-38E6-41E2-FC84-EA1F6FF7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E572-3549-A33A-C901-4A5F35E7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7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63AB-52C3-F427-7CB6-F96AA706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A2FC-F3AF-3928-982A-10047622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AC8DC-A295-EF3F-237F-C38207370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DF8A2-7870-800B-4DC8-CD8D0EBA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FBD37-45E6-5BB9-C927-8CAC78C1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F2C48-3EDC-25E8-4E1B-3F682943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9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7A38-01B4-73A6-FF59-12D59CF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EF5F0-1F62-4513-ADC8-91C11893A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F85AD-6414-1479-699C-61C0D2A7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AB2F-64CF-C545-943E-205675AD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01F53-D153-D723-30A6-7ADC8870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91973-5B5F-DCC4-657A-1FAD9511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3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CEE4A-29D1-3879-19C0-8507A223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A1051-DF56-27BE-031E-FD972315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B67F-43C7-BA7B-45D3-05B5DE4ED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EBD1-0806-4DD8-9756-4DFE45A66148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873C-31C6-9697-19E5-540AEBFB6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E7C66-FF4E-7529-170B-3D8F07F70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F7D9-91B1-4CA3-A8ED-4D50E99DE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D14-00B2-8FAB-4D27-C10C6F269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293"/>
            <a:ext cx="9144000" cy="824424"/>
          </a:xfrm>
        </p:spPr>
        <p:txBody>
          <a:bodyPr>
            <a:normAutofit/>
          </a:bodyPr>
          <a:lstStyle/>
          <a:p>
            <a:r>
              <a:rPr lang="en-US" sz="3600" dirty="0"/>
              <a:t>FINAL REVIEW CHATMATE APPLICATION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D408A-A75F-41BD-3726-F7791DA2B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19009"/>
            <a:ext cx="8998323" cy="542724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JAVA PROJECT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REVIEW 4</a:t>
            </a:r>
          </a:p>
          <a:p>
            <a:r>
              <a:rPr lang="en-IN" dirty="0"/>
              <a:t>CHATMATE APPICATION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IN" dirty="0"/>
              <a:t>DEVANSH BHARDWAJ(23SCSE1012170)</a:t>
            </a:r>
          </a:p>
          <a:p>
            <a:pPr algn="l"/>
            <a:r>
              <a:rPr lang="en-IN" dirty="0"/>
              <a:t>GANDHARV</a:t>
            </a:r>
            <a:r>
              <a:rPr lang="en-IN"/>
              <a:t>(23SCSE1012469)</a:t>
            </a:r>
            <a:endParaRPr lang="en-IN" dirty="0"/>
          </a:p>
          <a:p>
            <a:pPr algn="l"/>
            <a:r>
              <a:rPr lang="en-IN" dirty="0"/>
              <a:t>AKASH JAISAWAL(232SCSE1012710)</a:t>
            </a:r>
          </a:p>
          <a:p>
            <a:pPr algn="l"/>
            <a:r>
              <a:rPr lang="en-IN" dirty="0"/>
              <a:t>SATYAM(23SCSE1012524)</a:t>
            </a:r>
          </a:p>
        </p:txBody>
      </p:sp>
      <p:pic>
        <p:nvPicPr>
          <p:cNvPr id="1026" name="Picture 2" descr="GUVI - Apps on Google Play">
            <a:extLst>
              <a:ext uri="{FF2B5EF4-FFF2-40B4-BE49-F238E27FC236}">
                <a16:creationId xmlns:a16="http://schemas.microsoft.com/office/drawing/2014/main" id="{187727AA-A87F-70F3-CA25-EE8CBCDB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381" y="0"/>
            <a:ext cx="1750142" cy="177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algotias University - Wikipedia">
            <a:extLst>
              <a:ext uri="{FF2B5EF4-FFF2-40B4-BE49-F238E27FC236}">
                <a16:creationId xmlns:a16="http://schemas.microsoft.com/office/drawing/2014/main" id="{4C4F5A40-D93B-59CA-6B7D-104A939B3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25" y="111749"/>
            <a:ext cx="1525337" cy="13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8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C96A-DDC6-4702-ABB7-B1DDFA65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2BF9-D2AE-8299-D3ED-6AEDE26F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1. Overview of Chatmate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Chatmate is likely a messaging or communication app, so understanding its core purpose is essential. Is it a simple chat app, or does it include features like video calls, file sharing, or integration with other platforms?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 Audience</a:t>
            </a:r>
            <a:r>
              <a:rPr lang="en-US" dirty="0"/>
              <a:t>: Is Chatmate designed for casual users, business professionals, or specific communities?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r>
              <a:rPr lang="en-US" dirty="0"/>
              <a:t>: What are the standout features of the app? Common features might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messaging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Group chats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sharing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Voice/video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Message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Chatbots or AI-based responses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90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F7A6-07AB-D8DE-129D-63DF2816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3D52-0EB3-0975-7C65-E8EED1E0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User Interface (UI) and User Experience (UX)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 and Navigation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the app visually appealing and intuitive?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the icons, buttons, and layouts easy to understand and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Ease of Use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the app easy to set up and get started with?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the onboarding instructions clear for first-time users?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Responsiveness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UI scale well across different devices (smartphones, tablets, etc.)?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design adjust well to different screen sizes and orientations?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64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B3D7-FE68-677F-AE29-08DFDF54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7FCB-7D5E-81E6-6573-E96126DC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Speed and Efficiency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app load quickly and operate smoothly without noticeable lag?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quickly do messages send and receive?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there any issues with app crashes or freezes?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Battery Usage</a:t>
            </a:r>
            <a:r>
              <a:rPr lang="en-US" dirty="0"/>
              <a:t>: Does the app consume a lot of power? For messaging apps, energy consumption can be critical for users who want to use the app for extended periods.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60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4BB0-929F-A615-C3A1-335325B0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PRIVACY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B2F5-5F49-9CDE-BCF4-84429675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Security and Privacy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Encryption</a:t>
            </a:r>
            <a:r>
              <a:rPr lang="en-US" dirty="0"/>
              <a:t>: Does Chatmate provide end-to-end encryption for messages, ensuring user privacy?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Authentication</a:t>
            </a:r>
            <a:r>
              <a:rPr lang="en-US" dirty="0"/>
              <a:t>: Does the app include secure login mechanisms, such as two-factor authentication (2FA)?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</a:t>
            </a:r>
            <a:r>
              <a:rPr lang="en-US" dirty="0"/>
              <a:t>: Where and how is user data stored? Does the app comply with data protection regulations (e.g., GDPR)?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Vulnerabilities</a:t>
            </a:r>
            <a:r>
              <a:rPr lang="en-US" dirty="0"/>
              <a:t>: Are there any known security flaws or concerns with how the app handles personal data?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35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5E6E-D2AB-33E0-6BB0-C948803F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AF04-F3D7-08A7-DDEA-19CC7E7E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Integration with Other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Cross-platform Functionality</a:t>
            </a:r>
            <a:r>
              <a:rPr lang="en-US" dirty="0"/>
              <a:t>: Does the app sync messages across different devices (i.e., phones, computers, etc.)?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Third-party Integrations</a:t>
            </a:r>
            <a:r>
              <a:rPr lang="en-US" dirty="0"/>
              <a:t>: Does Chatmate integrate with other applications or services, such as social media platforms, cloud storage, or productivity tools?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APIs</a:t>
            </a:r>
            <a:r>
              <a:rPr lang="en-US" dirty="0"/>
              <a:t>: Does the app provide an API for developers to build custom features or services?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87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B83F-F3BF-9191-8E47-28221273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2F5A-ED9E-E9D6-1C64-FEF5E935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Growth</a:t>
            </a:r>
            <a:r>
              <a:rPr lang="en-US" dirty="0"/>
              <a:t>: Can the app handle a growing user base? For instance, can it manage the increasing load from large groups or high-frequency messages without performance issues?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 Infrastructure</a:t>
            </a:r>
            <a:r>
              <a:rPr lang="en-US" dirty="0"/>
              <a:t>: What cloud services (if any) are being used to ensure scalability?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33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489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REVIEW CHATMATE APPLICATION</vt:lpstr>
      <vt:lpstr>OVERVIEW</vt:lpstr>
      <vt:lpstr>User interface</vt:lpstr>
      <vt:lpstr>PERFORMNCE</vt:lpstr>
      <vt:lpstr>PRIVACY</vt:lpstr>
      <vt:lpstr>INTEGRATION</vt:lpstr>
      <vt:lpstr>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de26sharma@gmail.com</dc:creator>
  <cp:lastModifiedBy>de26sharma@gmail.com</cp:lastModifiedBy>
  <cp:revision>2</cp:revision>
  <dcterms:created xsi:type="dcterms:W3CDTF">2025-01-04T19:27:32Z</dcterms:created>
  <dcterms:modified xsi:type="dcterms:W3CDTF">2025-01-05T06:32:44Z</dcterms:modified>
</cp:coreProperties>
</file>