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3" y="7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819400" y="2067305"/>
            <a:ext cx="617702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Anil Gurugubelli</a:t>
            </a:r>
            <a:endParaRPr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7000" y="2628900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48077E0A-0A4B-40CF-0125-D8D356423C6B}"/>
              </a:ext>
            </a:extLst>
          </p:cNvPr>
          <p:cNvSpPr txBox="1">
            <a:spLocks/>
          </p:cNvSpPr>
          <p:nvPr/>
        </p:nvSpPr>
        <p:spPr>
          <a:xfrm>
            <a:off x="752474" y="1261110"/>
            <a:ext cx="9229725" cy="47532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developed a functioning keylogger.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Captured and logged keystrokes in real-time.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efficient and user-friendly interface.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100% keystroke capture.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Real-time logging with no noticeable lag.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Feedback: Positive initial user testing results indicating ease of use and utility.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190309" y="1110375"/>
            <a:ext cx="3909695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dirty="0"/>
              <a:t>Keylogger Application</a:t>
            </a:r>
            <a:endParaRPr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76548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973431" y="475109"/>
            <a:ext cx="7448611" cy="62129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br>
              <a:rPr lang="en-US" dirty="0"/>
            </a:b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Project Overview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End Users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4) Solution and Value Proposition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5) The Wow Factor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6) Modelling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7) Results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sz="28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53200" y="144253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5312" y="664802"/>
            <a:ext cx="7300278" cy="11015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2400" b="0" spc="10" dirty="0"/>
            </a:br>
            <a:r>
              <a:rPr lang="en-US" sz="2800" b="1" dirty="0"/>
              <a:t>The Challenge:</a:t>
            </a:r>
            <a:endParaRPr sz="2800" b="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0F7499CE-202C-14D1-7336-F6F54E340977}"/>
              </a:ext>
            </a:extLst>
          </p:cNvPr>
          <p:cNvSpPr txBox="1">
            <a:spLocks/>
          </p:cNvSpPr>
          <p:nvPr/>
        </p:nvSpPr>
        <p:spPr>
          <a:xfrm>
            <a:off x="595312" y="1837322"/>
            <a:ext cx="7300278" cy="21711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just">
              <a:spcBef>
                <a:spcPts val="130"/>
              </a:spcBef>
              <a:tabLst>
                <a:tab pos="2727960" algn="l"/>
              </a:tabLst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keystrokes for security, research, or productivity analysis purposes can be cumbersome and inefficient without the right tools. Existing solutions may lack user-friendliness or detailed logging capabilities.</a:t>
            </a:r>
            <a:endParaRPr lang="en-IN" sz="28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E8E5E5D1-073B-EB93-C520-2920C469E8A6}"/>
              </a:ext>
            </a:extLst>
          </p:cNvPr>
          <p:cNvSpPr txBox="1">
            <a:spLocks/>
          </p:cNvSpPr>
          <p:nvPr/>
        </p:nvSpPr>
        <p:spPr>
          <a:xfrm>
            <a:off x="739775" y="1816533"/>
            <a:ext cx="8099426" cy="21711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just">
              <a:spcBef>
                <a:spcPts val="130"/>
              </a:spcBef>
              <a:tabLst>
                <a:tab pos="2642870" algn="l"/>
              </a:tabLst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involves developing a keylogger application using Python and Tkinter. The keylogger captures keystrokes, logs them in text and JSON formats, and offers a user-friendly interface to start and stop the logging process.</a:t>
            </a:r>
            <a:endParaRPr lang="en-IN" sz="28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1" y="733677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99A6E23-8CD8-0757-46CC-33D2475F05F2}"/>
              </a:ext>
            </a:extLst>
          </p:cNvPr>
          <p:cNvSpPr txBox="1">
            <a:spLocks/>
          </p:cNvSpPr>
          <p:nvPr/>
        </p:nvSpPr>
        <p:spPr>
          <a:xfrm>
            <a:off x="699451" y="1320520"/>
            <a:ext cx="7758749" cy="4463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Analysts: To monitor and detect unauthorized activity.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Researchers: For studies requiring data on user interaction.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 Analysts: To assess and improve typing efficiency.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Professionals: For troubleshooting and debugging.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7CCA7126-408E-9CB6-904D-B96F555BECDD}"/>
              </a:ext>
            </a:extLst>
          </p:cNvPr>
          <p:cNvSpPr txBox="1">
            <a:spLocks/>
          </p:cNvSpPr>
          <p:nvPr/>
        </p:nvSpPr>
        <p:spPr>
          <a:xfrm>
            <a:off x="2811380" y="1599699"/>
            <a:ext cx="6818396" cy="51841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just"/>
            <a:r>
              <a:rPr lang="en-US" sz="2400" b="0" dirty="0"/>
              <a:t>Keylogger Solution: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Use: Simple interface to start and stop logging.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Logging: Captures keystrokes in both text and JSON formats for versatile usage.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Monitoring: Immediate feedback on the keylogger's status.</a:t>
            </a:r>
          </a:p>
          <a:p>
            <a:pPr algn="just"/>
            <a:r>
              <a:rPr lang="en-US" sz="2400" b="0" dirty="0"/>
              <a:t>Value Proposition: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 Quickly deploy and manage keystroke logging.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Detail-Oriented: Provides thorough and structured logs.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Versatility: Applicable in various professional and research contexts.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4" y="343854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D4D84EAC-7572-95B7-36A8-E90494554580}"/>
              </a:ext>
            </a:extLst>
          </p:cNvPr>
          <p:cNvSpPr txBox="1">
            <a:spLocks/>
          </p:cNvSpPr>
          <p:nvPr/>
        </p:nvSpPr>
        <p:spPr>
          <a:xfrm>
            <a:off x="752474" y="1215074"/>
            <a:ext cx="7543165" cy="21662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Intuitive GUI built with Tkinter.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Detailed Logs: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JSON and text formats for easy analysis.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Immediate visual feedback on keylogger status.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8464" y="312717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6800440-5130-9A2D-B157-0FE376CEA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64" y="574418"/>
            <a:ext cx="12877800" cy="597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Implementation: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Languages and Libraries: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Python, Tkinter, pynput, json.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 Functions: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generate_text_log(key)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generate_json_file(keys_used)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on_press(key)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on_release(key)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Logging keystrokes in multiple formats.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start/stop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437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Office Theme</vt:lpstr>
      <vt:lpstr>Anil Gurugubelli</vt:lpstr>
      <vt:lpstr>Keylogger Application</vt:lpstr>
      <vt:lpstr>AGENDA 1) Problem Statement 2) Project Overview 3) End Users 4) Solution and Value Proposition 5) The Wow Factor 6) Modelling 7) Results </vt:lpstr>
      <vt:lpstr>PROBLEM STATEMENT The Challenge: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Vijay Kumar</cp:lastModifiedBy>
  <cp:revision>4</cp:revision>
  <dcterms:created xsi:type="dcterms:W3CDTF">2024-06-03T05:48:59Z</dcterms:created>
  <dcterms:modified xsi:type="dcterms:W3CDTF">2024-06-06T07:05:50Z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