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818319" cy="1564616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5047A-D1FB-A3AD-0970-08AFE127E5C5}"/>
              </a:ext>
            </a:extLst>
          </p:cNvPr>
          <p:cNvSpPr txBox="1"/>
          <p:nvPr/>
        </p:nvSpPr>
        <p:spPr>
          <a:xfrm flipV="1">
            <a:off x="3428189" y="7359934"/>
            <a:ext cx="6977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</a:t>
            </a:r>
            <a:r>
              <a:rPr lang="en-US"/>
              <a:t>TUDENT NAME:</a:t>
            </a:r>
            <a:r>
              <a:rPr lang="en-IN"/>
              <a:t> R. GuruhendraPrasad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05053-5B5F-8D4B-1559-EAAC5DA6FE97}"/>
              </a:ext>
            </a:extLst>
          </p:cNvPr>
          <p:cNvSpPr txBox="1"/>
          <p:nvPr/>
        </p:nvSpPr>
        <p:spPr>
          <a:xfrm flipV="1">
            <a:off x="3033263" y="3217469"/>
            <a:ext cx="3806929" cy="885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621CB-0832-09D1-A0BD-D93CDE50519D}"/>
              </a:ext>
            </a:extLst>
          </p:cNvPr>
          <p:cNvSpPr txBox="1"/>
          <p:nvPr/>
        </p:nvSpPr>
        <p:spPr>
          <a:xfrm>
            <a:off x="1971673" y="2958379"/>
            <a:ext cx="718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 u="sng"/>
              <a:t>Sudent Name :  R. Guruhendraprasad</a:t>
            </a:r>
          </a:p>
          <a:p>
            <a:pPr algn="l"/>
            <a:r>
              <a:rPr lang="en-IN" b="1" i="1" u="sng"/>
              <a:t>Rigester No    : </a:t>
            </a:r>
            <a:r>
              <a:rPr lang="en-IN" b="1" i="1"/>
              <a:t> </a:t>
            </a:r>
            <a:r>
              <a:rPr lang="en-IN" b="1" i="1" u="sng"/>
              <a:t>312206925/D63A6224D7D8C16AFAC429BB1ED96A52</a:t>
            </a:r>
          </a:p>
          <a:p>
            <a:pPr algn="l"/>
            <a:r>
              <a:rPr lang="en-IN" b="1" i="1" u="sng"/>
              <a:t>Department  :  3</a:t>
            </a:r>
            <a:r>
              <a:rPr lang="en-IN" b="1" i="1" u="sng" baseline="30000"/>
              <a:t>rd</a:t>
            </a:r>
            <a:r>
              <a:rPr lang="en-IN" b="1" i="1" u="sng"/>
              <a:t> Year B.COM GENERAL</a:t>
            </a:r>
          </a:p>
          <a:p>
            <a:pPr algn="l"/>
            <a:r>
              <a:rPr lang="en-IN" b="1" i="1" u="sng"/>
              <a:t>College          :  Agurchand manmull Jain college</a:t>
            </a:r>
          </a:p>
          <a:p>
            <a:pPr algn="l"/>
            <a:endParaRPr lang="en-US" b="1" i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B067B-9FA5-F151-84A9-3321FADB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901" y="1297289"/>
            <a:ext cx="10819140" cy="4154984"/>
          </a:xfrm>
          <a:solidFill>
            <a:schemeClr val="tx2"/>
          </a:solidFill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</a:p>
          <a:p>
            <a:r>
              <a:rPr lang="en-US" dirty="0"/>
              <a:t>Enter business until in rows, performance level in columns, put gender in
 Filters and remove the blank in the filter.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Slicer option is used to know what type of employee are working in the Organizations When click on  any type it generated in the pivot table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the graph using the pivot table in that you have trend line show which </a:t>
            </a:r>
          </a:p>
          <a:p>
            <a:r>
              <a:rPr lang="en-US" dirty="0"/>
              <a:t>Higher whether Very high, High,Med,Low.
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to find performance of employees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14FBA-4765-A495-6BC1-AEDD0E80A322}"/>
              </a:ext>
            </a:extLst>
          </p:cNvPr>
          <p:cNvSpPr txBox="1"/>
          <p:nvPr/>
        </p:nvSpPr>
        <p:spPr>
          <a:xfrm rot="10800000" flipV="1">
            <a:off x="1007604" y="2535910"/>
            <a:ext cx="734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In this analysis know how we have develop our  employee.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1059182" y="1695449"/>
            <a:ext cx="5636894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20ucm006@gmail.com</cp:lastModifiedBy>
  <cp:revision>22</cp:revision>
  <dcterms:created xsi:type="dcterms:W3CDTF">2024-03-29T15:07:22Z</dcterms:created>
  <dcterms:modified xsi:type="dcterms:W3CDTF">2024-09-01T08:41:57Z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