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0" r:id="rId2"/>
    <p:sldId id="261" r:id="rId3"/>
    <p:sldId id="299" r:id="rId4"/>
    <p:sldId id="293" r:id="rId5"/>
    <p:sldId id="294" r:id="rId6"/>
    <p:sldId id="298" r:id="rId7"/>
    <p:sldId id="295" r:id="rId8"/>
    <p:sldId id="296" r:id="rId9"/>
    <p:sldId id="297" r:id="rId10"/>
    <p:sldId id="302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300"/>
          </p14:sldIdLst>
        </p14:section>
        <p14:section name="Overview and Objectives" id="{ABA716BF-3A5C-4ADB-94C9-CFEF84EBA240}">
          <p14:sldIdLst>
            <p14:sldId id="261"/>
            <p14:sldId id="299"/>
            <p14:sldId id="293"/>
            <p14:sldId id="294"/>
            <p14:sldId id="298"/>
            <p14:sldId id="295"/>
            <p14:sldId id="296"/>
            <p14:sldId id="297"/>
            <p14:sldId id="302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>
        <p:scale>
          <a:sx n="80" d="100"/>
          <a:sy n="80" d="100"/>
        </p:scale>
        <p:origin x="-1637" y="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1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5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38200" y="762000"/>
            <a:ext cx="7391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DEEPFAKE DETECTION USING DEEP LEARNING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147636" y="2680360"/>
            <a:ext cx="4772528" cy="9906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NAME :GURUNATHAN M</a:t>
            </a:r>
          </a:p>
          <a:p>
            <a:pPr marL="0" indent="0" algn="ctr">
              <a:buNone/>
            </a:pPr>
            <a:r>
              <a:rPr lang="en-US" dirty="0" smtClean="0"/>
              <a:t>ROLL NO : 2019202015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147636" y="4267200"/>
            <a:ext cx="4772528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>
              <a:latin typeface="+mn-lt"/>
            </a:endParaRPr>
          </a:p>
          <a:p>
            <a:pPr algn="ctr"/>
            <a:r>
              <a:rPr lang="en-US" sz="12800" dirty="0" smtClean="0">
                <a:latin typeface="+mn-lt"/>
              </a:rPr>
              <a:t>GUIDE BY </a:t>
            </a:r>
          </a:p>
          <a:p>
            <a:pPr algn="ctr"/>
            <a:r>
              <a:rPr lang="en-US" sz="12800" dirty="0" smtClean="0">
                <a:latin typeface="+mn-lt"/>
              </a:rPr>
              <a:t>Dr. SAIRAMESH L</a:t>
            </a:r>
            <a:endParaRPr lang="en-US" sz="1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3338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74320" y="323850"/>
            <a:ext cx="8617280" cy="62293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REFERENCE: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Yuezun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Li, Ming-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Chang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Siwei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Lyu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“Exposing AI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Created Fake 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Videos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Detecting Eye Blinking”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arxiv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IN" sz="2000" dirty="0" err="1"/>
              <a:t>Abhijit</a:t>
            </a:r>
            <a:r>
              <a:rPr lang="en-IN" sz="2000" dirty="0"/>
              <a:t> </a:t>
            </a:r>
            <a:r>
              <a:rPr lang="en-IN" sz="2000" dirty="0" err="1" smtClean="0"/>
              <a:t>Jadhav</a:t>
            </a:r>
            <a:r>
              <a:rPr lang="en-IN" sz="2000" dirty="0" smtClean="0"/>
              <a:t>, </a:t>
            </a:r>
            <a:r>
              <a:rPr lang="en-IN" sz="2000" dirty="0" err="1" smtClean="0"/>
              <a:t>Abhishek</a:t>
            </a:r>
            <a:r>
              <a:rPr lang="en-IN" sz="2000" dirty="0" smtClean="0"/>
              <a:t> </a:t>
            </a:r>
            <a:r>
              <a:rPr lang="en-IN" sz="2000" dirty="0" err="1" smtClean="0"/>
              <a:t>Patange</a:t>
            </a:r>
            <a:r>
              <a:rPr lang="en-IN" sz="2000" dirty="0" smtClean="0"/>
              <a:t>, Jay Patel, </a:t>
            </a:r>
            <a:r>
              <a:rPr lang="en-IN" sz="2000" dirty="0" err="1" smtClean="0"/>
              <a:t>Hitendra</a:t>
            </a:r>
            <a:r>
              <a:rPr lang="en-IN" sz="2000" dirty="0" smtClean="0"/>
              <a:t> </a:t>
            </a:r>
            <a:r>
              <a:rPr lang="en-IN" sz="2000" dirty="0" err="1" smtClean="0"/>
              <a:t>Patil</a:t>
            </a:r>
            <a:r>
              <a:rPr lang="en-IN" sz="2000" dirty="0" smtClean="0"/>
              <a:t>, </a:t>
            </a:r>
            <a:r>
              <a:rPr lang="en-IN" sz="2000" dirty="0" err="1" smtClean="0"/>
              <a:t>Manjushri</a:t>
            </a:r>
            <a:r>
              <a:rPr lang="en-IN" sz="2000" dirty="0" smtClean="0"/>
              <a:t> </a:t>
            </a:r>
            <a:r>
              <a:rPr lang="en-IN" sz="2000" dirty="0" err="1" smtClean="0"/>
              <a:t>Mahajan</a:t>
            </a:r>
            <a:endParaRPr lang="en-IN" sz="2000" dirty="0" smtClean="0"/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Videos using neural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networks”in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IEEE,2020.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sz="2000" dirty="0"/>
              <a:t>R. </a:t>
            </a:r>
            <a:r>
              <a:rPr lang="en-IN" sz="2000" dirty="0" err="1"/>
              <a:t>Raghavendra</a:t>
            </a:r>
            <a:r>
              <a:rPr lang="en-IN" sz="2000" dirty="0"/>
              <a:t>, </a:t>
            </a:r>
            <a:r>
              <a:rPr lang="en-IN" sz="2000" dirty="0" err="1"/>
              <a:t>Kiran</a:t>
            </a:r>
            <a:r>
              <a:rPr lang="en-IN" sz="2000" dirty="0"/>
              <a:t> B. Raja, </a:t>
            </a:r>
            <a:r>
              <a:rPr lang="en-IN" sz="2000" dirty="0" err="1"/>
              <a:t>Sushma</a:t>
            </a:r>
            <a:r>
              <a:rPr lang="en-IN" sz="2000" dirty="0"/>
              <a:t> </a:t>
            </a:r>
            <a:r>
              <a:rPr lang="en-IN" sz="2000" dirty="0" err="1"/>
              <a:t>Venkatesh</a:t>
            </a:r>
            <a:r>
              <a:rPr lang="en-IN" sz="2000" dirty="0"/>
              <a:t>, and </a:t>
            </a:r>
            <a:r>
              <a:rPr lang="en-IN" sz="2000" dirty="0" err="1"/>
              <a:t>Christoph</a:t>
            </a:r>
            <a:r>
              <a:rPr lang="en-IN" sz="2000" dirty="0"/>
              <a:t> Busch, </a:t>
            </a:r>
            <a:r>
              <a:rPr lang="en-IN" sz="2000" dirty="0" smtClean="0"/>
              <a:t>             “</a:t>
            </a:r>
            <a:r>
              <a:rPr lang="en-IN" sz="2000" dirty="0"/>
              <a:t>Transferable deep-CNN features for detecting digital and print-scanned morphed face images,” in CVPRW. IEEE, 2017</a:t>
            </a:r>
            <a:r>
              <a:rPr lang="en-IN" sz="2000" dirty="0" smtClean="0"/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IN" sz="2000" dirty="0"/>
              <a:t>https://www.kaggle.com/c/deepfake-detection-challenge/data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65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2470" y="2743200"/>
            <a:ext cx="7391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32631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 design and develop a system to classify whether the video is fake or real by using </a:t>
            </a:r>
            <a:r>
              <a:rPr lang="en-US" dirty="0" err="1" smtClean="0"/>
              <a:t>dee</a:t>
            </a:r>
            <a:r>
              <a:rPr lang="en-US" dirty="0" smtClean="0"/>
              <a:t> learning algorithms.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14400" y="422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Why Deep Fake Detection?</a:t>
            </a:r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14400" y="1981200"/>
            <a:ext cx="7620000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Avoid Financial Fraud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Avoid Politician Fake Video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Spreading Fake News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3745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14400" y="422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Abstract</a:t>
            </a:r>
          </a:p>
        </p:txBody>
      </p:sp>
      <p:sp>
        <p:nvSpPr>
          <p:cNvPr id="9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6517" y="1565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will be a web-based platform for the user to upload the video and classify it as fake or real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/>
              <a:t>Our method detects such artifacts by comparing the generated face areas and their surrounding regions by splitting the video into </a:t>
            </a:r>
            <a:r>
              <a:rPr lang="en-US" sz="3200" dirty="0" smtClean="0"/>
              <a:t>frames.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983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06517" y="609600"/>
            <a:ext cx="8077200" cy="20984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/>
              <a:t>And extracting </a:t>
            </a:r>
            <a:r>
              <a:rPr lang="en-US" sz="3200" dirty="0"/>
              <a:t>the features with a </a:t>
            </a:r>
            <a:r>
              <a:rPr lang="en-US" sz="3200" dirty="0" err="1" smtClean="0"/>
              <a:t>ResNext</a:t>
            </a:r>
            <a:r>
              <a:rPr lang="en-US" sz="3200" dirty="0" smtClean="0"/>
              <a:t> </a:t>
            </a:r>
            <a:r>
              <a:rPr lang="en-US" sz="3200" dirty="0"/>
              <a:t>Convolutional Neural Network (CNN) and using Long Short Term Memory(LSTM) capture the temporal inconsistencies between </a:t>
            </a:r>
            <a:r>
              <a:rPr lang="en-US" sz="3200" dirty="0" smtClean="0"/>
              <a:t>frames.</a:t>
            </a:r>
          </a:p>
          <a:p>
            <a:endParaRPr lang="en-US" sz="32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/>
              <a:t>To train the </a:t>
            </a:r>
            <a:r>
              <a:rPr lang="en-US" sz="3200" dirty="0" err="1"/>
              <a:t>ResNext</a:t>
            </a:r>
            <a:r>
              <a:rPr lang="en-US" sz="3200" dirty="0"/>
              <a:t> CNN model, we simplify the process by simulating the </a:t>
            </a:r>
            <a:r>
              <a:rPr lang="en-US" sz="3200" dirty="0" smtClean="0"/>
              <a:t>resolution.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983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14400" y="422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Real and </a:t>
            </a:r>
            <a:r>
              <a:rPr lang="en-US" dirty="0" err="1" smtClean="0"/>
              <a:t>Deepfake</a:t>
            </a:r>
            <a:r>
              <a:rPr lang="en-US" dirty="0"/>
              <a:t> </a:t>
            </a:r>
            <a:r>
              <a:rPr lang="en-US" dirty="0" smtClean="0"/>
              <a:t>video images:</a:t>
            </a:r>
          </a:p>
        </p:txBody>
      </p:sp>
      <p:pic>
        <p:nvPicPr>
          <p:cNvPr id="2050" name="Picture 2" descr="C:\Users\guruk\Desktop\deepfake-cruise-1280x720-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331763"/>
            <a:ext cx="7315200" cy="529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64414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14400" y="422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Preprocessing</a:t>
            </a:r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6517" y="1565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Splitting video into frames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Face Detection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Face cropping</a:t>
            </a:r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/>
              <a:t>Creating face cropped video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706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14400" y="422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6363"/>
            <a:ext cx="6345804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5661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14400" y="422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Tools and Technologies</a:t>
            </a:r>
          </a:p>
        </p:txBody>
      </p:sp>
      <p:sp>
        <p:nvSpPr>
          <p:cNvPr id="5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6517" y="1565032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Framework – </a:t>
            </a:r>
            <a:r>
              <a:rPr lang="en-US" sz="3200" dirty="0" err="1" smtClean="0"/>
              <a:t>Django</a:t>
            </a:r>
            <a:endParaRPr lang="en-US" sz="3200" dirty="0" smtClean="0"/>
          </a:p>
          <a:p>
            <a:pPr marL="571500" indent="-5715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Development tools – Visual Studio Code,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smtClean="0"/>
              <a:t>     Google </a:t>
            </a:r>
            <a:r>
              <a:rPr lang="en-US" sz="3200" dirty="0" err="1" smtClean="0"/>
              <a:t>Colab</a:t>
            </a:r>
            <a:r>
              <a:rPr lang="en-US" sz="32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 Coding Language – python</a:t>
            </a:r>
          </a:p>
          <a:p>
            <a:r>
              <a:rPr lang="en-US" sz="3200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5661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743</Words>
  <Application>Microsoft Office PowerPoint</Application>
  <PresentationFormat>On-screen Show (4:3)</PresentationFormat>
  <Paragraphs>76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Training</vt:lpstr>
      <vt:lpstr>PowerPoint Presentation</vt:lpstr>
      <vt:lpstr>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2022-03-24T05:24:26Z</dcterms:created>
  <dcterms:modified xsi:type="dcterms:W3CDTF">2022-04-08T05:04:07Z</dcterms:modified>
</cp:coreProperties>
</file>