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A4D4-274E-4381-86D5-F0FC531B1C74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2F4E-ED43-426B-8E37-09FEF2B5A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8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A4D4-274E-4381-86D5-F0FC531B1C74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2F4E-ED43-426B-8E37-09FEF2B5A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5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A4D4-274E-4381-86D5-F0FC531B1C74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2F4E-ED43-426B-8E37-09FEF2B5A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3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A4D4-274E-4381-86D5-F0FC531B1C74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2F4E-ED43-426B-8E37-09FEF2B5A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4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A4D4-274E-4381-86D5-F0FC531B1C74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2F4E-ED43-426B-8E37-09FEF2B5A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6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A4D4-274E-4381-86D5-F0FC531B1C74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2F4E-ED43-426B-8E37-09FEF2B5A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2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A4D4-274E-4381-86D5-F0FC531B1C74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2F4E-ED43-426B-8E37-09FEF2B5A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9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A4D4-274E-4381-86D5-F0FC531B1C74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2F4E-ED43-426B-8E37-09FEF2B5A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2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A4D4-274E-4381-86D5-F0FC531B1C74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2F4E-ED43-426B-8E37-09FEF2B5A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23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A4D4-274E-4381-86D5-F0FC531B1C74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2F4E-ED43-426B-8E37-09FEF2B5A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9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7A4D4-274E-4381-86D5-F0FC531B1C74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F2F4E-ED43-426B-8E37-09FEF2B5A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3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7A4D4-274E-4381-86D5-F0FC531B1C74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F2F4E-ED43-426B-8E37-09FEF2B5A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96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580"/>
            <a:ext cx="12192000" cy="661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81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9027"/>
            <a:ext cx="12192000" cy="237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07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9978"/>
            <a:ext cx="12192000" cy="311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171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504825"/>
            <a:ext cx="888682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4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87" y="2038350"/>
            <a:ext cx="71342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730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928687"/>
            <a:ext cx="1185862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57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49" y="1163376"/>
            <a:ext cx="3209925" cy="4438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681" y="1664578"/>
            <a:ext cx="8932663" cy="40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80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5853"/>
            <a:ext cx="12192000" cy="354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6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45" y="4517232"/>
            <a:ext cx="12192000" cy="13422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45" y="863050"/>
            <a:ext cx="12192000" cy="263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84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0" y="0"/>
            <a:ext cx="121087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433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4261"/>
            <a:ext cx="12192000" cy="610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6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51" y="0"/>
            <a:ext cx="118172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520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8223"/>
            <a:ext cx="12192000" cy="570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995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12" y="157162"/>
            <a:ext cx="6581775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27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09" y="0"/>
            <a:ext cx="6248400" cy="3171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059" y="117615"/>
            <a:ext cx="6781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6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62" y="0"/>
            <a:ext cx="11253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51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283"/>
            <a:ext cx="12192000" cy="672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81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8097"/>
            <a:ext cx="12192000" cy="620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31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241"/>
            <a:ext cx="12192000" cy="655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974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9386"/>
            <a:ext cx="12192000" cy="393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10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1657350"/>
            <a:ext cx="117824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27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71" y="0"/>
            <a:ext cx="11187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888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" y="1376362"/>
            <a:ext cx="106965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47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6375"/>
            <a:ext cx="121920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69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Bhasy</dc:creator>
  <cp:lastModifiedBy>Akash Bhasy</cp:lastModifiedBy>
  <cp:revision>4</cp:revision>
  <dcterms:created xsi:type="dcterms:W3CDTF">2019-08-10T12:40:19Z</dcterms:created>
  <dcterms:modified xsi:type="dcterms:W3CDTF">2019-08-10T12:59:35Z</dcterms:modified>
</cp:coreProperties>
</file>