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4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9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47"/>
            <a:ext cx="12192000" cy="66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8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027"/>
            <a:ext cx="12192000" cy="23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0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978"/>
            <a:ext cx="12192000" cy="31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504825"/>
            <a:ext cx="88868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038350"/>
            <a:ext cx="71342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3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28687"/>
            <a:ext cx="11858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5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9" y="1163376"/>
            <a:ext cx="3209925" cy="443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681" y="1664578"/>
            <a:ext cx="8932663" cy="40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853"/>
            <a:ext cx="12192000" cy="35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5" y="4517232"/>
            <a:ext cx="12192000" cy="1342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5" y="863050"/>
            <a:ext cx="12192000" cy="26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8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" y="0"/>
            <a:ext cx="12108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3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261"/>
            <a:ext cx="12192000" cy="61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1" y="0"/>
            <a:ext cx="11817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2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223"/>
            <a:ext cx="12192000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9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57162"/>
            <a:ext cx="65817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27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" y="0"/>
            <a:ext cx="6248400" cy="3171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59" y="117615"/>
            <a:ext cx="6781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2" y="0"/>
            <a:ext cx="11253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097"/>
            <a:ext cx="12192000" cy="62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3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41"/>
            <a:ext cx="12192000" cy="65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7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386"/>
            <a:ext cx="12192000" cy="39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657350"/>
            <a:ext cx="117824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2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1" y="0"/>
            <a:ext cx="11187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376362"/>
            <a:ext cx="106965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4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5"/>
            <a:ext cx="12192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6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Bhasy</dc:creator>
  <cp:lastModifiedBy>Akash Bhasy</cp:lastModifiedBy>
  <cp:revision>2</cp:revision>
  <dcterms:created xsi:type="dcterms:W3CDTF">2019-08-10T12:40:19Z</dcterms:created>
  <dcterms:modified xsi:type="dcterms:W3CDTF">2019-08-10T12:47:43Z</dcterms:modified>
</cp:coreProperties>
</file>