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75BE-51BC-76F9-63FB-1955E87A7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E615-B727-5232-1278-8391B3D9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AF743-5593-3F4A-3E77-13474992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C1F5-5870-91CE-7DF9-65195F33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DDE0-14B2-4F99-787D-A46BCBDC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8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5A9D-3713-730E-16CA-0A698C6A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43931-20DD-C919-B5A2-7F87647A6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9075D-5AE9-BF8A-09FE-EBFCD962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427E-5445-2426-74EA-70F5D2EF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57FD6-6D7D-423C-F556-2719B836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244D7-010F-6974-2DE9-3C2FBE9A6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B1713-0E3C-4914-8387-4FB840685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82919-9501-EC55-221C-E9885648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F1D9-B9EC-CA7E-455D-0EB94283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FE12-AE34-AAE0-C7A6-C22CAF11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35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FCEB-B056-F6D8-D68F-FEFBD4C1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E9FC3-9792-A1B1-1466-28C5887A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BCDEE-F3BA-58E9-C788-4E3C2837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532D-0E3A-D147-AC4F-B6E86571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5D26-401B-181E-61C8-973FA29C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C455-3DFA-292E-4DF8-EB98F8C1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DD19C-6B07-E4F9-36FD-C3551DA02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8730-A6B3-F134-5FDF-96B44A5D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2EC6-BB43-63C4-8F02-E7ED0F7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1A2D-29DD-6448-B1A6-9B747E84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1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87CF-B765-40CA-5365-CE501E3F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4F977-F971-FD52-2D2E-45719EE8E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B5669-CEDE-9645-7C39-FB0B5B47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EEEFA-DBDB-5D12-5DE8-2EA246F2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0D962-9A1A-A48F-420B-F3D3938F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8A2BE-470D-589A-155F-702844BA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93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CBE7-F5FC-092B-3E94-D5B5F719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B68A-CD27-0F9C-7C0E-8D0DF6CA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37A94-0581-DD70-6114-52820D454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FF83E-45D5-1B77-96E8-ACFFA645F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8DDEB-C123-A8DC-F150-4BD00D456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2016B-6CF9-5A78-8D3A-3D76F651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CFCFE-A813-3C96-CC12-F8E5334F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238B3-5AF4-2A16-8850-C21C4112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9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D518-4116-14AA-8215-E03500D5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8D306-9A41-9163-91B0-4E3948EA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AEE16-D5B6-6439-B5F2-D5BB5491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E59D8-094D-80F3-FD9C-E7DB5B8F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DBACE-EA4A-2E30-03E2-85C84C36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C90CA-CC05-FC9C-EE32-A0C3A9CF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4A27D-BCBC-B4BD-9B1C-2F816E4F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C257-9E81-91BA-DEC6-FE99AD67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2020-473A-CC26-E3F5-13EFC1212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A816D-96D0-0367-90A3-92FB0BF0C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C7BEA-3034-3F2C-9147-89668952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C7530-2F7B-C575-A14F-1DD1186A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38ECF-98AE-D85C-A33B-11F866EB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96F1-3BA4-39AB-D708-1EA42FB5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5B454-5CF5-1133-646A-D001C1BBD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48EED-C78B-BEB1-6AD7-EFCA8170C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2D0CE-8621-BB55-1836-DA26F138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CAA9-F9FE-D5DB-4338-DEF0C8DA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E5893-B5B9-E729-C988-F4BE6EDB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6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8D5B0-5719-31D2-E1A5-D3BA8526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256C-2482-E384-5030-3255CE30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47C06-1338-C488-4316-BEF236C18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D6EA36-6002-4ACD-B232-506129DFB28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1249-8943-4DF2-A01B-0A9D14C30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5B34-D31A-B9A3-18BC-9832D01CC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10449-3D27-4EC9-BA7D-521FE40F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3272-4960-B6F4-6BDD-D02EEC19B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31270-071C-7C5B-9C54-4B332E31E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18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09D1-C0B4-15B9-0063-3A1E6E83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554F1-2628-FFFA-FF0C-651AD2545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80" y="1825625"/>
            <a:ext cx="8503239" cy="4351338"/>
          </a:xfrm>
        </p:spPr>
      </p:pic>
    </p:spTree>
    <p:extLst>
      <p:ext uri="{BB962C8B-B14F-4D97-AF65-F5344CB8AC3E}">
        <p14:creationId xmlns:p14="http://schemas.microsoft.com/office/powerpoint/2010/main" val="46563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CF5A-536A-8838-C0D5-FF5412B5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66F7F-3EDC-40BA-21FF-572A78830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34" y="1825625"/>
            <a:ext cx="10106332" cy="4351338"/>
          </a:xfrm>
        </p:spPr>
      </p:pic>
    </p:spTree>
    <p:extLst>
      <p:ext uri="{BB962C8B-B14F-4D97-AF65-F5344CB8AC3E}">
        <p14:creationId xmlns:p14="http://schemas.microsoft.com/office/powerpoint/2010/main" val="18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61B803-8B3B-F5C1-34FB-D91D2B04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864FF-2611-03D7-D421-A7662B2B7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48207"/>
            <a:ext cx="10905066" cy="556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9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7057-9E97-295A-D9C7-07514A1E9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1840"/>
            <a:ext cx="10905066" cy="55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7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Multiple Linear Regression</vt:lpstr>
      <vt:lpstr>Dataset</vt:lpstr>
      <vt:lpstr>Relationships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Dipendra Gurung</dc:creator>
  <cp:lastModifiedBy>Dipendra Gurung</cp:lastModifiedBy>
  <cp:revision>2</cp:revision>
  <dcterms:created xsi:type="dcterms:W3CDTF">2025-04-21T04:09:01Z</dcterms:created>
  <dcterms:modified xsi:type="dcterms:W3CDTF">2025-04-21T05:17:15Z</dcterms:modified>
</cp:coreProperties>
</file>