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869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5DFAC-30DD-E5C7-0F62-0224F77531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746F11-A049-F556-648C-BAD5C7EF85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F792F4-00C7-6E62-140A-6313C2924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C0FD2-3D67-419C-AD96-1A28EE7CB23C}" type="datetimeFigureOut">
              <a:rPr lang="en-IN" smtClean="0"/>
              <a:t>05-02-2025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39A477-9682-7B01-A8FE-9C62EC88D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49E09-93CB-BA14-DD1E-FB2800A6F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A527A-5414-47C6-A9B3-466961E4D6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5335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D0775-55AC-9F5E-64D6-B0F15670C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3FDE9-D570-8BF8-D6B8-38E540104A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BE8D43-29AC-3956-0931-4E9AE36E2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C0FD2-3D67-419C-AD96-1A28EE7CB23C}" type="datetimeFigureOut">
              <a:rPr lang="en-IN" smtClean="0"/>
              <a:t>05-02-2025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2861E0-0435-AB9C-4C30-79CAC15E5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22F1DA-20C1-0845-BCB2-2AD92D034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A527A-5414-47C6-A9B3-466961E4D6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1186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5BA1ED-517C-B26A-1A93-3F39AE84F4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A64D02-1AD2-23E7-FE03-FDEF4FFB5C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AAA32-A902-7892-0E82-142F45AAB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C0FD2-3D67-419C-AD96-1A28EE7CB23C}" type="datetimeFigureOut">
              <a:rPr lang="en-IN" smtClean="0"/>
              <a:t>05-02-2025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E4D2BC-6D14-BDBE-1D2E-119DD0058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35BA12-F839-950F-CF01-DB6976BDA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A527A-5414-47C6-A9B3-466961E4D6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4701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DEF92-BE75-5140-FCB4-5A3235EB3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586731-8B30-6156-1BFC-9F39B88EFE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085E47-419A-5007-A978-6E0238F94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C0FD2-3D67-419C-AD96-1A28EE7CB23C}" type="datetimeFigureOut">
              <a:rPr lang="en-IN" smtClean="0"/>
              <a:t>05-02-2025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10CBDD-1A3B-1BAB-9DC3-B0984218E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050F44-6827-0730-4039-9B287A440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A527A-5414-47C6-A9B3-466961E4D6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1535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BEC20-8E48-E619-C4C6-14C59E192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743128-A493-1414-FA5C-08D7D14ED2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7D9127-DC48-9221-1A5C-F2E3944B1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C0FD2-3D67-419C-AD96-1A28EE7CB23C}" type="datetimeFigureOut">
              <a:rPr lang="en-IN" smtClean="0"/>
              <a:t>05-02-2025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B163D9-A89F-11BD-5735-C35A88EE5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8FCBA3-C07B-C777-5E49-D66124B7A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A527A-5414-47C6-A9B3-466961E4D6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0999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DEE4F-2AFB-1719-8D9D-7CC10634A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B9B896-F73B-470F-A482-1A8C09D571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0F40D1-1797-F560-8A46-00D1D148D8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A43EFB-7A17-5825-45E0-CCE6D2D5F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C0FD2-3D67-419C-AD96-1A28EE7CB23C}" type="datetimeFigureOut">
              <a:rPr lang="en-IN" smtClean="0"/>
              <a:t>05-02-2025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5FF481-8742-CAFD-867D-3146C8EAA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DE6D21-6646-00FF-7B33-82DE3EB2E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A527A-5414-47C6-A9B3-466961E4D6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7377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63D5B-D192-E8CD-86F6-ECA7C5544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8E93A9-CE03-DA60-D5BB-663BA4B3B9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08A65F-B46C-33D5-2FCD-0C8884954F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305F92-B90E-8984-7194-116456FD7C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8648E4-917E-E6A1-4D15-6198C4753E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2B0539-8E69-684F-DC7E-656AF8717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C0FD2-3D67-419C-AD96-1A28EE7CB23C}" type="datetimeFigureOut">
              <a:rPr lang="en-IN" smtClean="0"/>
              <a:t>05-02-2025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60F1A9-68D4-9F16-3AEC-7B09AC4F7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2A4B96-2D13-82E9-9AB7-EC4AD48B5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A527A-5414-47C6-A9B3-466961E4D6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0864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83382-134E-BB3C-4CBC-E1EB8770E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C80458-D0B7-BFB0-0CD2-3E42072D5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C0FD2-3D67-419C-AD96-1A28EE7CB23C}" type="datetimeFigureOut">
              <a:rPr lang="en-IN" smtClean="0"/>
              <a:t>05-02-2025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7B0795-5C55-3907-E4F1-A8EB602F7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3EED92-F130-7E0B-A73D-1F61A242F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A527A-5414-47C6-A9B3-466961E4D6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4172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6DD5DC-8D53-C79F-623A-51BB4CCE8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C0FD2-3D67-419C-AD96-1A28EE7CB23C}" type="datetimeFigureOut">
              <a:rPr lang="en-IN" smtClean="0"/>
              <a:t>05-02-2025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937416-2D11-40DF-A792-1CD06295D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3B6110-E39D-D00F-2C44-11F4A4791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A527A-5414-47C6-A9B3-466961E4D6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5038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E709B-2590-F2CD-DD74-90B2CDBAA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9A0DDA-8BB4-0D9F-4AE1-48B3AB75E6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5EEBF7-C3B4-EC12-4713-93617743F6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86E8C0-A3E1-DAA5-93AB-633F0434D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C0FD2-3D67-419C-AD96-1A28EE7CB23C}" type="datetimeFigureOut">
              <a:rPr lang="en-IN" smtClean="0"/>
              <a:t>05-02-2025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3FEAEC-4BBC-CBC3-8EAF-86259DF9A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985447-7A53-0642-405D-6788C0551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A527A-5414-47C6-A9B3-466961E4D6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0460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5095C-AF0D-A491-6811-499FAD6AC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E63BD0-CEEA-852A-2041-B19242125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9BDF4D-0E58-F786-04C9-2FF033920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D4C368-6F70-904A-3E82-BD3835DC0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C0FD2-3D67-419C-AD96-1A28EE7CB23C}" type="datetimeFigureOut">
              <a:rPr lang="en-IN" smtClean="0"/>
              <a:t>05-02-2025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8DFECE-46F7-0F40-7BA1-1ADC1271C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AC96DD-C9AB-DBF4-B2D6-F94C3D65C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A527A-5414-47C6-A9B3-466961E4D6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63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D3A0AA-BE0F-873C-2EFC-5D005F5E3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1E5610-36D5-5A45-F51E-B16B5638D5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813E73-A6C9-9A42-A20A-6F51AFDFE2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0DC0FD2-3D67-419C-AD96-1A28EE7CB23C}" type="datetimeFigureOut">
              <a:rPr lang="en-IN" smtClean="0"/>
              <a:t>05-02-2025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FF9C33-5E19-602E-0F08-A802243E88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2C4094-DAEE-7B84-FD65-CB0AB518A5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20A527A-5414-47C6-A9B3-466961E4D6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9453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35C1C-D0C2-D39C-1D21-A533744D40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8DAD89-4496-F7D6-BF09-67BAC6B4AA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2246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811AF-8F12-B593-D92F-71E4511CB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7765" y="254593"/>
            <a:ext cx="10515600" cy="900967"/>
          </a:xfrm>
        </p:spPr>
        <p:txBody>
          <a:bodyPr/>
          <a:lstStyle/>
          <a:p>
            <a:r>
              <a:rPr lang="en-US" dirty="0"/>
              <a:t>Pandas and NumPy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BEB270-6F99-3CA7-0C65-EB15090179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7765" y="1396721"/>
            <a:ext cx="10515600" cy="5051548"/>
          </a:xfrm>
        </p:spPr>
        <p:txBody>
          <a:bodyPr>
            <a:normAutofit/>
          </a:bodyPr>
          <a:lstStyle/>
          <a:p>
            <a:r>
              <a:rPr lang="en-IN" sz="2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Pandas</a:t>
            </a:r>
            <a:r>
              <a:rPr lang="en-IN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 is built on top of </a:t>
            </a:r>
            <a:r>
              <a:rPr lang="en-IN" sz="2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NumPy</a:t>
            </a:r>
            <a:r>
              <a:rPr lang="en-IN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 and relies heavily on it for its core functionality.</a:t>
            </a:r>
          </a:p>
          <a:p>
            <a:r>
              <a:rPr lang="en-IN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DataFrame</a:t>
            </a:r>
            <a:r>
              <a:rPr lang="en-IN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 and Series, are built using NumPy arrays.</a:t>
            </a:r>
            <a:endParaRPr lang="en-IN" sz="2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IN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Pandas leverages NumPy's fast numerical operations for arithmetic, statistical, and mathematical computations.</a:t>
            </a:r>
            <a:endParaRPr lang="en-IN" sz="2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IN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Operations like sum(), mean(), std(), and element-wise operations are performed using NumPy under the hood.</a:t>
            </a:r>
          </a:p>
          <a:p>
            <a:r>
              <a:rPr lang="en-IN" sz="24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Pandas uses NumPy arrays to store data in memory</a:t>
            </a:r>
            <a:r>
              <a:rPr lang="en-IN" sz="2400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IN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NumPy's ability to handle homogeneous data types (e.g., integers, floats) makes Pandas operations faster and more memory-efficient.</a:t>
            </a:r>
          </a:p>
          <a:p>
            <a:endParaRPr lang="en-IN" sz="2400" dirty="0">
              <a:latin typeface="Times New Roman" panose="02020603050405020304" pitchFamily="18" charset="0"/>
            </a:endParaRPr>
          </a:p>
          <a:p>
            <a:endParaRPr lang="en-IN" sz="2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IN" sz="2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1781691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61256C-432B-4DFC-D267-84455FFD81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A5ACD-FF99-59AA-68C7-02FCB321B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7765" y="294787"/>
            <a:ext cx="10515600" cy="900967"/>
          </a:xfrm>
        </p:spPr>
        <p:txBody>
          <a:bodyPr/>
          <a:lstStyle/>
          <a:p>
            <a:r>
              <a:rPr lang="en-US" dirty="0"/>
              <a:t>Pandas and NumPy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6309BA-4F5D-4603-E66F-CAC702D26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7765" y="1346479"/>
            <a:ext cx="10515600" cy="5051548"/>
          </a:xfrm>
        </p:spPr>
        <p:txBody>
          <a:bodyPr>
            <a:normAutofit/>
          </a:bodyPr>
          <a:lstStyle/>
          <a:p>
            <a:pPr algn="just"/>
            <a:r>
              <a:rPr lang="en-IN" sz="2400" dirty="0">
                <a:latin typeface="Times New Roman" panose="02020603050405020304" pitchFamily="18" charset="0"/>
              </a:rPr>
              <a:t>Pandas uses NumPy's array indexing and slicing capabilities to enable powerful data selection and manipulation. For example, operations like .loc[] and .</a:t>
            </a:r>
            <a:r>
              <a:rPr lang="en-IN" sz="2400" dirty="0" err="1">
                <a:latin typeface="Times New Roman" panose="02020603050405020304" pitchFamily="18" charset="0"/>
              </a:rPr>
              <a:t>iloc</a:t>
            </a:r>
            <a:r>
              <a:rPr lang="en-IN" sz="2400" dirty="0">
                <a:latin typeface="Times New Roman" panose="02020603050405020304" pitchFamily="18" charset="0"/>
              </a:rPr>
              <a:t>[] rely on NumPy's indexing mechanisms.</a:t>
            </a:r>
          </a:p>
          <a:p>
            <a:pPr algn="just"/>
            <a:r>
              <a:rPr lang="en-IN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Pandas objects (like Series and </a:t>
            </a:r>
            <a:r>
              <a:rPr lang="en-IN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DataFrame</a:t>
            </a:r>
            <a:r>
              <a:rPr lang="en-IN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) can be easily converted to NumPy arrays using the .</a:t>
            </a:r>
            <a:r>
              <a:rPr lang="en-IN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to_numpy</a:t>
            </a:r>
            <a:r>
              <a:rPr lang="en-IN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() method.</a:t>
            </a:r>
          </a:p>
          <a:p>
            <a:pPr algn="just"/>
            <a:r>
              <a:rPr lang="en-IN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Many NumPy functions can be directly applied to Pandas objects, and vice versa.</a:t>
            </a:r>
            <a:endParaRPr lang="en-IN" sz="2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algn="just"/>
            <a:endParaRPr lang="en-IN" sz="2400" dirty="0">
              <a:latin typeface="Times New Roman" panose="02020603050405020304" pitchFamily="18" charset="0"/>
            </a:endParaRPr>
          </a:p>
          <a:p>
            <a:pPr algn="just"/>
            <a:endParaRPr lang="en-IN" sz="2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algn="just"/>
            <a:endParaRPr lang="en-IN" sz="2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algn="just"/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3910437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B2FCC-A67E-F42F-5827-CBEFDC188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0967"/>
          </a:xfrm>
        </p:spPr>
        <p:txBody>
          <a:bodyPr>
            <a:normAutofit/>
          </a:bodyPr>
          <a:lstStyle/>
          <a:p>
            <a:r>
              <a:rPr lang="en-US" sz="4000" dirty="0" err="1"/>
              <a:t>dropna</a:t>
            </a:r>
            <a:r>
              <a:rPr lang="en-US" sz="4000" dirty="0"/>
              <a:t>()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2E22C6-D62E-6176-D540-586FA51146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3739"/>
            <a:ext cx="10515600" cy="4987157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dropna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method in Pandas is used to remove missing values 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None) from 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Series.</a:t>
            </a:r>
          </a:p>
          <a:p>
            <a:pPr lvl="1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DataFrame.dropna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(axis=0, how='any', thresh=None, subset=None,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inplace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=False)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axis: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or 'index': Drop rows containing missing values (default).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or 'columns': Drop columns containing missing values.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how: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'any': Drop rows/columns if any missing values are present (default).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'all': Drop rows/columns only if all values are missing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thresh: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Specifies the minimum number of non-missing values required to keep a row/column.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example, thresh=2 means a row/column must have at least 2 non-missing values to be retained.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337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B2906C-31FD-77E7-5F75-E797C12F48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0D3E9-A234-2C3F-14AE-B5EF6A28A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0967"/>
          </a:xfrm>
        </p:spPr>
        <p:txBody>
          <a:bodyPr>
            <a:normAutofit/>
          </a:bodyPr>
          <a:lstStyle/>
          <a:p>
            <a:r>
              <a:rPr lang="en-US" sz="4000" dirty="0" err="1"/>
              <a:t>dropna</a:t>
            </a:r>
            <a:r>
              <a:rPr lang="en-US" sz="4000" dirty="0"/>
              <a:t>()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2F0A0-60E1-7C8F-A758-9B7DA97AD2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3739"/>
            <a:ext cx="10515600" cy="4987157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dropna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method in Pandas is used to remove missing values 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None) from 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Series.</a:t>
            </a:r>
          </a:p>
          <a:p>
            <a:pPr lvl="1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DataFrame.dropna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(axis=0, how='any', thresh=None, subset=None,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inplace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=False)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subset: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list of columns (or rows, if axis=1) to consider when dropping missing values.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Only the specified columns/rows are checked for missing values.</a:t>
            </a: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inplace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True, modifies the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place and returns None.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False (default), returns a new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missing values dropped.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8086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F7D70-F770-435D-CDA4-CE33815CC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Difference in axis between NumPy and Pandas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 descr="A screenshot of a black screen&#10;&#10;Description automatically generated">
            <a:extLst>
              <a:ext uri="{FF2B5EF4-FFF2-40B4-BE49-F238E27FC236}">
                <a16:creationId xmlns:a16="http://schemas.microsoft.com/office/drawing/2014/main" id="{11C92D57-5830-E519-F6BD-A4134FB1C9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249" y="2380379"/>
            <a:ext cx="9940047" cy="2097241"/>
          </a:xfrm>
        </p:spPr>
      </p:pic>
    </p:spTree>
    <p:extLst>
      <p:ext uri="{BB962C8B-B14F-4D97-AF65-F5344CB8AC3E}">
        <p14:creationId xmlns:p14="http://schemas.microsoft.com/office/powerpoint/2010/main" val="37612133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A2633-8F3C-74E5-FD51-ED6FB4F1A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0726"/>
          </a:xfrm>
        </p:spPr>
        <p:txBody>
          <a:bodyPr>
            <a:normAutofit/>
          </a:bodyPr>
          <a:lstStyle/>
          <a:p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fillna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in Pandas: Filling Missing Values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776D9E-9A78-EFB3-9613-1E797FA71D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7495"/>
            <a:ext cx="10515600" cy="4619468"/>
          </a:xfrm>
        </p:spPr>
        <p:txBody>
          <a:bodyPr>
            <a:norm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fillna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is used to replace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(missing values) with specified values.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</a:t>
            </a:r>
          </a:p>
          <a:p>
            <a:pPr marL="457200" lvl="1" indent="0">
              <a:buNone/>
            </a:pP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DataFrame.fillna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(value, method, axis,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inplace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/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value: The value to replace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NaNs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with.</a:t>
            </a:r>
          </a:p>
          <a:p>
            <a:pPr lvl="1"/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method: Forward fill (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ffill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or backward fill (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bfill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lvl="1"/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axis=0: Fill column-wise (default).</a:t>
            </a:r>
          </a:p>
          <a:p>
            <a:pPr lvl="1"/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axis=1: Fill row-wise.</a:t>
            </a:r>
          </a:p>
          <a:p>
            <a:pPr lvl="1"/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inplace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=True: Modify the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without creating a copy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01521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518</Words>
  <Application>Microsoft Office PowerPoint</Application>
  <PresentationFormat>Widescreen</PresentationFormat>
  <Paragraphs>45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Aptos</vt:lpstr>
      <vt:lpstr>Aptos Display</vt:lpstr>
      <vt:lpstr>Arial</vt:lpstr>
      <vt:lpstr>Times New Roman</vt:lpstr>
      <vt:lpstr>Office Theme</vt:lpstr>
      <vt:lpstr>PowerPoint Presentation</vt:lpstr>
      <vt:lpstr>Pandas and NumPy</vt:lpstr>
      <vt:lpstr>Pandas and NumPy</vt:lpstr>
      <vt:lpstr>dropna()</vt:lpstr>
      <vt:lpstr>dropna()</vt:lpstr>
      <vt:lpstr>Difference in axis between NumPy and Pandas</vt:lpstr>
      <vt:lpstr>fillna() in Pandas: Filling Missing Values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DIPENDRA GURUNG</dc:creator>
  <cp:lastModifiedBy>DIPENDRA GURUNG</cp:lastModifiedBy>
  <cp:revision>4</cp:revision>
  <dcterms:created xsi:type="dcterms:W3CDTF">2025-02-03T16:32:43Z</dcterms:created>
  <dcterms:modified xsi:type="dcterms:W3CDTF">2025-02-05T05:13:29Z</dcterms:modified>
</cp:coreProperties>
</file>