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6" r:id="rId3"/>
    <p:sldId id="258" r:id="rId4"/>
    <p:sldId id="259" r:id="rId5"/>
    <p:sldId id="260" r:id="rId6"/>
    <p:sldId id="281" r:id="rId7"/>
    <p:sldId id="282" r:id="rId8"/>
    <p:sldId id="283" r:id="rId9"/>
    <p:sldId id="284" r:id="rId10"/>
    <p:sldId id="285" r:id="rId11"/>
    <p:sldId id="286" r:id="rId12"/>
    <p:sldId id="268" r:id="rId13"/>
    <p:sldId id="278" r:id="rId14"/>
    <p:sldId id="269" r:id="rId15"/>
    <p:sldId id="270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7198-2825-4A53-8279-9E0AAFCF2B54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14C2-33BF-4580-A6DB-7A18C680CF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09800"/>
            <a:ext cx="6400800" cy="1524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DIGIRAIL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-TICKET VERIFICATION AND SEAT ALLOCATION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86200" y="4114800"/>
            <a:ext cx="4506820" cy="14478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NAME OF THE STUDENTS: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A.Guruprakash-16EUEE040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FLOW CHART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04233"/>
            <a:ext cx="7239000" cy="555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FLOW CHART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99" y="1295400"/>
            <a:ext cx="754380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609600"/>
            <a:ext cx="25791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WORKING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smtClean="0"/>
              <a:t>PHASE I:</a:t>
            </a:r>
          </a:p>
          <a:p>
            <a:r>
              <a:rPr lang="en-US" sz="3000" dirty="0" smtClean="0"/>
              <a:t>Scanning the fingerprint.</a:t>
            </a:r>
          </a:p>
          <a:p>
            <a:r>
              <a:rPr lang="en-US" sz="3000" dirty="0" smtClean="0"/>
              <a:t>Image processing the fingerprint.</a:t>
            </a:r>
          </a:p>
          <a:p>
            <a:r>
              <a:rPr lang="en-US" sz="3000" dirty="0" smtClean="0"/>
              <a:t>Comparing with reserved passengers’ fingerprints.</a:t>
            </a:r>
          </a:p>
          <a:p>
            <a:r>
              <a:rPr lang="en-US" sz="3000" dirty="0" smtClean="0"/>
              <a:t>Updating the seat allocation status to the TTE. </a:t>
            </a:r>
          </a:p>
          <a:p>
            <a:pPr>
              <a:buNone/>
            </a:pPr>
            <a:endParaRPr lang="en-US" sz="30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8800" y="2438400"/>
            <a:ext cx="23717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PHASE II:</a:t>
            </a:r>
          </a:p>
          <a:p>
            <a:r>
              <a:rPr lang="en-US" dirty="0" smtClean="0"/>
              <a:t>If failed to register the fingerprint within 10 minutes from when train starts, a alert message will be sent to the respective passenger.</a:t>
            </a:r>
          </a:p>
          <a:p>
            <a:r>
              <a:rPr lang="en-US" dirty="0" smtClean="0"/>
              <a:t>After that, seats will be allocated to the RAC passenger.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 accurate verification eye scanner sensor can be used with height adjustments.</a:t>
            </a:r>
          </a:p>
          <a:p>
            <a:r>
              <a:rPr lang="en-US" dirty="0" smtClean="0"/>
              <a:t> Placing the Finger print after the journey to minimize the misuse of other passenger’s ticket while travelling.</a:t>
            </a:r>
          </a:p>
          <a:p>
            <a:r>
              <a:rPr lang="en-US" dirty="0" smtClean="0"/>
              <a:t>Giving wake up calls for the passengers before the destination station.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189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Future enhancement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onclusion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This project aims at controlling fraudulence and improving transparency, errorless ticket verification and seat allocation process.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 work of the TTE (Travelling Ticket Examiner) will be minimized on the whole and his role can be redefined for the betterment of the railway.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1447800"/>
            <a:ext cx="4876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QUERIES </a:t>
            </a:r>
            <a:endParaRPr 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2819400"/>
            <a:ext cx="107593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15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 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It eliminates the problems in manual system of ticket verification and seat allocation in Indian railway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Our project idea is automated biometric </a:t>
            </a:r>
            <a:r>
              <a:rPr lang="en-US" sz="2800" dirty="0"/>
              <a:t>s</a:t>
            </a:r>
            <a:r>
              <a:rPr lang="en-US" sz="2800" dirty="0" smtClean="0"/>
              <a:t>ystem to verify passenger’s ticket through the biometric input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It consists of modules of reserved passengers’ fingerprints in respective compartments and authentication is done through aadhar card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GSM sends real time berth confirmation messages to RAC  list passengers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Keyword: Biometric verification, GSM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667000" y="381000"/>
            <a:ext cx="3522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ABSTRACT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OBJECTIVE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provide the railway a foolproof automated seat allocation system</a:t>
            </a:r>
          </a:p>
          <a:p>
            <a:r>
              <a:rPr lang="en-US" dirty="0" smtClean="0"/>
              <a:t>To eliminate favoritism and corruption in the allocation of seats to RAC  passenger</a:t>
            </a:r>
          </a:p>
          <a:p>
            <a:r>
              <a:rPr lang="en-US" dirty="0" smtClean="0"/>
              <a:t>To enhance the quality of the service of the railway to the passengers</a:t>
            </a:r>
          </a:p>
          <a:p>
            <a:r>
              <a:rPr lang="en-US" dirty="0" smtClean="0"/>
              <a:t>To provide hassle free service in seat allocation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BACKGROUND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Passengers have to wait for the TTE for their authentication sacrificing their sleep and recreation.</a:t>
            </a:r>
          </a:p>
          <a:p>
            <a:r>
              <a:rPr lang="en-US" dirty="0" smtClean="0"/>
              <a:t>RAC  passengers have to wait for TTE for long hours </a:t>
            </a:r>
          </a:p>
          <a:p>
            <a:r>
              <a:rPr lang="en-US" dirty="0" smtClean="0"/>
              <a:t> The quality of service is very low and slow</a:t>
            </a:r>
          </a:p>
          <a:p>
            <a:r>
              <a:rPr lang="en-US" dirty="0" smtClean="0"/>
              <a:t>Rampant corruption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BLOCK DIAGRAM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16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MAIN COMPONENTS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48200" cy="46482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3600" b="1" dirty="0" smtClean="0"/>
              <a:t>FINGER PRINT SENSOR</a:t>
            </a:r>
          </a:p>
          <a:p>
            <a:pPr algn="ctr">
              <a:buNone/>
            </a:pPr>
            <a:endParaRPr lang="en-US" sz="3600" b="1" u="sng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A</a:t>
            </a:r>
            <a:r>
              <a:rPr lang="en-US" dirty="0" smtClean="0"/>
              <a:t>n intelligent module which image process the fingerprint and  search and verify with stored fingerprint.(R-308)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atching with module system will return the matching result as success or failure.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491162" y="2686844"/>
            <a:ext cx="23526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MAIN COMPONENTS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800600" cy="5029199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300" b="1" dirty="0" smtClean="0"/>
              <a:t>ARDUINO DEVELOPMENT BOARD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Arduino Uno is a microcontroller board based on the ATmega328P.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It has 14 digital input/output pins (of which 6 can be used as PWM outputs), 6 analog inputs, a 16 MHz quartz crystal, a USB connection, a power jack, an ICSP header and a reset button.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905375" y="2101056"/>
            <a:ext cx="35242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MAIN COMPONENTS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/>
              <a:t>LCD</a:t>
            </a:r>
          </a:p>
          <a:p>
            <a:pPr algn="just"/>
            <a:r>
              <a:rPr lang="en-US" dirty="0" smtClean="0"/>
              <a:t>LCD (Liquid Crystal Display) screen is an electronic display module and find a wide range of applications. </a:t>
            </a:r>
            <a:endParaRPr lang="en-US" dirty="0"/>
          </a:p>
          <a:p>
            <a:pPr algn="just"/>
            <a:r>
              <a:rPr lang="en-US" dirty="0" smtClean="0"/>
              <a:t>A 16x2 LCD display is very basic module and is very commonly used in various devices and circuits.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648325" y="2590800"/>
            <a:ext cx="34956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572000" cy="44958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3100" b="1" dirty="0" smtClean="0"/>
              <a:t>GSM MODULE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GSM/GPRS module is used to establish communication between a computer and a GSM-GPRS system.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Global System for Mobile communication (GSM) is an architecture used for mobile communication that enables higher data transmission rate.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267325" y="2539206"/>
            <a:ext cx="2800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797</TotalTime>
  <Words>515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DIGIRAIL-TICKET VERIFICATION AND SEAT ALLOCATION</vt:lpstr>
      <vt:lpstr>Slide 2</vt:lpstr>
      <vt:lpstr>OBJECTIVE</vt:lpstr>
      <vt:lpstr>BACKGROUND</vt:lpstr>
      <vt:lpstr>BLOCK DIAGRAM</vt:lpstr>
      <vt:lpstr>MAIN COMPONENTS </vt:lpstr>
      <vt:lpstr>MAIN COMPONENTS </vt:lpstr>
      <vt:lpstr>MAIN COMPONENTS </vt:lpstr>
      <vt:lpstr>MAIN COMPONENTS</vt:lpstr>
      <vt:lpstr>FLOW CHART</vt:lpstr>
      <vt:lpstr>FLOW CHART</vt:lpstr>
      <vt:lpstr>Slide 12</vt:lpstr>
      <vt:lpstr>WORKING</vt:lpstr>
      <vt:lpstr>Slide 14</vt:lpstr>
      <vt:lpstr>Conclusion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Get</dc:creator>
  <cp:lastModifiedBy>ind</cp:lastModifiedBy>
  <cp:revision>80</cp:revision>
  <dcterms:created xsi:type="dcterms:W3CDTF">2018-09-02T04:02:50Z</dcterms:created>
  <dcterms:modified xsi:type="dcterms:W3CDTF">2019-07-20T03:17:50Z</dcterms:modified>
</cp:coreProperties>
</file>