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fce38f6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fce38f6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fce38f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fce38f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78a25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78a25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fce38f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fce38f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fce38f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fce38f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d78a2582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d78a2582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fce38f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4fce38f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fce38f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fce38f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fce38f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fce38f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fce38f6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fce38f6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1709.01507.pdf" TargetMode="External"/><Relationship Id="rId4" Type="http://schemas.openxmlformats.org/officeDocument/2006/relationships/hyperlink" Target="https://arxiv.org/pdf/1709.01507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2150" y="381725"/>
            <a:ext cx="7845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Build a Convolution Neural Network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2475" y="1175375"/>
            <a:ext cx="83604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Build a cnn model that classifies 43 different labels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highlight>
                  <a:schemeClr val="lt1"/>
                </a:highlight>
              </a:rPr>
              <a:t>Test Model</a:t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850">
                <a:highlight>
                  <a:schemeClr val="lt1"/>
                </a:highlight>
              </a:rPr>
              <a:t>- </a:t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Created an interface script that loads the model and enables it to eval mode that is that can be used to testing images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highlight>
                  <a:schemeClr val="lt1"/>
                </a:highlight>
              </a:rPr>
              <a:t>Model Interpretation</a:t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850">
                <a:highlight>
                  <a:schemeClr val="lt1"/>
                </a:highlight>
              </a:rPr>
              <a:t>- </a:t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For model interpretation , i have used tensorboard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for plotting the accuracy on every step/epoch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for plotting the loss on every step/epoch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for plotting the f1-score on every step/epoch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for plotting the precision-score on every step/epoch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for plotting the  recall-score on every step/epoch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and also plotting the histogram of convolutional layer's weights on every step/epoch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plotting the histogram of convolutional layer's grad weights on every step/epoch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en" sz="2850">
                <a:solidFill>
                  <a:srgbClr val="363B40"/>
                </a:solidFill>
              </a:rPr>
              <a:t>Split the dataset</a:t>
            </a:r>
            <a:endParaRPr sz="2850">
              <a:solidFill>
                <a:srgbClr val="363B40"/>
              </a:solidFill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split the dataset into 3 splits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training - 80% from the original dataset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testing - 20% from the original dataset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validation - 20% from the training split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en" sz="2850"/>
              <a:t>Not use Pre-trained Model</a:t>
            </a:r>
            <a:endParaRPr sz="2850"/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as per the task created VGG-11 Model which is trained from scratch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solidFill>
                  <a:srgbClr val="363B40"/>
                </a:solidFill>
                <a:highlight>
                  <a:schemeClr val="lt1"/>
                </a:highlight>
              </a:rPr>
              <a:t>Minimal Complexity</a:t>
            </a:r>
            <a:endParaRPr b="1" sz="2850">
              <a:solidFill>
                <a:srgbClr val="363B40"/>
              </a:solidFill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Have implemented VGG-11 ( slightly modified 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used these as mentioned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Batch Normalisation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Dropout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Max/Avg Pooling as mentioned in task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highlight>
                  <a:schemeClr val="lt1"/>
                </a:highlight>
              </a:rPr>
              <a:t>Fixed input size</a:t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have used 32 x 32 as a fixed input size as its standard practice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all the images are resized to 32 x 32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highlight>
                  <a:schemeClr val="lt1"/>
                </a:highlight>
              </a:rPr>
              <a:t>Model Overview</a:t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BFC6"/>
                </a:solidFill>
                <a:highlight>
                  <a:srgbClr val="363B40"/>
                </a:highlight>
              </a:rPr>
              <a:t>V</a:t>
            </a: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V</a:t>
            </a: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G</a:t>
            </a: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G11(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(features): Sequential(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(0): Conv2d(3, 64, kernel_size=(3, 3),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(1): SEBlock(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(fc): Sequential(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(0): Conv2d(64, 4,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(1): ReLU()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(2): Conv2d(4, 128,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(2): BatchNorm2d(64, eps=1e-05, momentum=0.1, affine=True, track_running_stats=True)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(3): ReLU(inplace=True)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(4): MaxPool2d(kernel_size=2, stride=2, padding=0, dilation=1, ceil_mode=False)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(5): Conv2d(64, 128, kernel_size=(3, 3), stride=(1, 1), padding=(1,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(6): SEBlock(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(fc): Sequential(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(0): Conv2d(128, 8,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(1): ReLU()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(2): Conv2d(8, 256,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(7): BatchNorm2d(128, eps=1e-05, momentum=0.1, affine=True, track_running_stats=True)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(8): ReLU(inplace=True)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(9): MaxPool2d(kernel_size=2, stride=2, padding=0, dilation=1, ceil_mode=False)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(10): Conv2d(128, 256, kernel_size=(3, 3), stride=(1, 1), padding=(1,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(11): BatchNorm2d(256, eps=1e-05, momentum=0.1, affine=True, track_running_stats=True)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(12): ReLU(inplace=True)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(13): Dropout(p=0.4, inplace=False)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(14): Conv2d(256, 256, kernel_size=(3, 3), stride=(1, 1), padding=(1,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(15): SEBlock(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(fc): Sequential(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(0): Conv2d(256, 16,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(1): ReLU()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(2): Conv2d(16, 512,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(16): BatchNorm2d(256, eps=1e-05, momentum=0.1, affine=True, track_running_stats=True)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(17): ReLU(inplace=True)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(18): MaxPool2d(kernel_size=2, stride=2, padding=0, dilation=1, ceil_mode=False)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(19): Conv2d(256, 512, kernel_size=(3, 3), stride=(1, 1), padding=(1,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(20): BatchNorm2d(512, eps=1e-05, momentum=0.1, affine=True, track_running_stats=True)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(21): ReLU(inplace=True)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(22): Dropout(p=0.4, inplace=False)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(23): Conv2d(512, 512, kernel_size=(3, 3), stride=(1, 1), padding=(1,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(24): SEBlock(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(fc): Sequential(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(0): Conv2d(512, 32,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(1): ReLU()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(2): Conv2d(32, 1024,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(25): BatchNorm2d(512, eps=1e-05, momentum=0.1, affine=True, track_running_stats=True)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(26): ReLU(inplace=True)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(27): MaxPool2d(kernel_size=2, stride=2, padding=0, dilation=1, ceil_mode=False)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(28): Conv2d(512, 512, kernel_size=(3, 3), stride=(1, 1), padding=(1,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(29): BatchNorm2d(512, eps=1e-05, momentum=0.1, affine=True, track_running_stats=True)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(30): ReLU(inplace=True)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(31): Dropout(p=0.4, inplace=False)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(32): Conv2d(512, 512, kernel_size=(3, 3), stride=(1, 1), padding=(1,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(33): SEBlock(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(fc): Sequential(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(0): Conv2d(512, 32,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(1): ReLU()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  (2): Conv2d(32, 1024, kernel_size=(1, 1), stride=(1, 1),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(34): BatchNorm2d(512, eps=1e-05, momentum=0.1, affine=True, track_running_stats=True)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(35): ReLU(inplace=True)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(36): MaxPool2d(kernel_size=1, stride=2, padding=0, dilation=1, ceil_mode=False)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(classifier): Sequential(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(0): Linear(in_features=512, out_features=512, bias=False)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(1): Dropout(p=0.5, inplace=False)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(2): BatchNorm1d(512, eps=1e-05, momentum=0.1, affine=True, track_running_stats=True)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(3): ReLU(inplace=True)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(4): Dropout(p=0.5, inplace=False)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  (5): Linear(in_features=512, out_features=43, bias=True)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  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highlight>
                  <a:schemeClr val="lt1"/>
                </a:highlight>
              </a:rPr>
              <a:t>Loading images Prior training ( Bonus)</a:t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`Final_training/images` folder has the contents of the images . labels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`init.py`  script placed in the same script will load the images and its respective labels onto `training.h5` file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this binary file `training.h5` we will use in data loader prior training the model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highlight>
                  <a:schemeClr val="lt1"/>
                </a:highlight>
              </a:rPr>
              <a:t>SE Block</a:t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850">
                <a:highlight>
                  <a:schemeClr val="lt1"/>
                </a:highlight>
              </a:rPr>
              <a:t>- </a:t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as read in this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dk1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 , added SE block to the already existing VGG architecture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chemeClr val="lt1"/>
                </a:highlight>
              </a:rPr>
              <a:t>Placement of SE Block</a:t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As it was suggested to this paper that squeeze and excitation can be used post convolutional layers , and it can be used on the bottom most layer where higher number of inputs are required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so i have added SE block to every higher Conv layer and that too at the end of each combination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highlight>
                  <a:schemeClr val="lt1"/>
                </a:highlight>
              </a:rPr>
              <a:t>Performance and Metrics</a:t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850">
                <a:highlight>
                  <a:schemeClr val="lt1"/>
                </a:highlight>
              </a:rPr>
              <a:t>- </a:t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highlight>
                <a:schemeClr val="lt1"/>
              </a:highlight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8BFC6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B8BFC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I have run the same model without the implementation of SE block and it took so much time , computational power to gain accuracy , lesser loss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But after the implementation of SE block , the model gained steady increase in accuracy , decrease in loss in fewer steps/epochs which is amazing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Conv layer and that too at the end of each combination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