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0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9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9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71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3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2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4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7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6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6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2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2082794"/>
            <a:ext cx="5308866" cy="1515533"/>
          </a:xfrm>
        </p:spPr>
        <p:txBody>
          <a:bodyPr/>
          <a:lstStyle/>
          <a:p>
            <a:r>
              <a:rPr dirty="0"/>
              <a:t>Constructor References in Java (Class::new)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440400" cy="1624122"/>
          </a:xfrm>
        </p:spPr>
        <p:txBody>
          <a:bodyPr/>
          <a:lstStyle/>
          <a:p>
            <a:r>
              <a:rPr dirty="0"/>
              <a:t>A concise guide to using Class::new in functional contexts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Guruprasad H 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Class::new is syntactic sugar for lambda calling new.</a:t>
            </a:r>
          </a:p>
          <a:p>
            <a:pPr>
              <a:defRPr sz="1400"/>
            </a:pPr>
            <a:r>
              <a:t>Must match constructor’s signature with functional interface.</a:t>
            </a:r>
          </a:p>
          <a:p>
            <a:pPr>
              <a:defRPr sz="1400"/>
            </a:pPr>
            <a:r>
              <a:t>Works with default, parameterized, and overloaded constructors.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Before Java 8: used 'new' inside lambdas or directly.</a:t>
            </a:r>
          </a:p>
          <a:p>
            <a:pPr>
              <a:defRPr sz="1400"/>
            </a:pPr>
            <a:r>
              <a:t>Java 8+: Constructor references improve functional style.</a:t>
            </a:r>
          </a:p>
          <a:p>
            <a:pPr>
              <a:defRPr sz="1400"/>
            </a:pPr>
            <a:r>
              <a:t>Cleaner, more readable, and integrates with Streams API.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Constructor Reference: A shorthand to refer to a class's constructor.</a:t>
            </a:r>
          </a:p>
          <a:p>
            <a:pPr>
              <a:defRPr sz="1400"/>
            </a:pPr>
            <a:r>
              <a:t>Introduced in Java 8 as part of Method References.</a:t>
            </a:r>
          </a:p>
          <a:p>
            <a:pPr>
              <a:defRPr sz="1400"/>
            </a:pPr>
            <a:r>
              <a:t>Syntax: ClassName::new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Use Constructor References?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Cleaner syntax than full lambda expressions.</a:t>
            </a:r>
          </a:p>
          <a:p>
            <a:pPr>
              <a:defRPr sz="1400"/>
            </a:pPr>
            <a:r>
              <a:t>Improves readability when instantiating objects.</a:t>
            </a:r>
          </a:p>
          <a:p>
            <a:pPr>
              <a:defRPr sz="1400"/>
            </a:pPr>
            <a:r>
              <a:t>Works with functional interfaces like Supplier, Function, BiFunction.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ClassName::new</a:t>
            </a:r>
          </a:p>
          <a:p>
            <a:pPr>
              <a:defRPr sz="1400"/>
            </a:pPr>
            <a:r>
              <a:t>Without parameters → default constructor.</a:t>
            </a:r>
          </a:p>
          <a:p>
            <a:pPr>
              <a:defRPr sz="1400"/>
            </a:pPr>
            <a:r>
              <a:t>With parameters → matches functional interface with arguments.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 Without Constructor Reference (Lambda)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Supplier&lt;List&lt;String&gt;&gt; listSupplier = () -&gt; new ArrayList&lt;&gt;();</a:t>
            </a:r>
          </a:p>
          <a:p>
            <a:pPr>
              <a:defRPr sz="1400"/>
            </a:pPr>
            <a:r>
              <a:t>List&lt;String&gt; list = listSupplier.get();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 With Constructor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Supplier&lt;List&lt;String&gt;&gt; listSupplier = ArrayList::new;</a:t>
            </a:r>
          </a:p>
          <a:p>
            <a:pPr>
              <a:defRPr sz="1400"/>
            </a:pPr>
            <a:r>
              <a:t>List&lt;String&gt; list = listSupplier.get();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Function&lt;String, Integer&gt; stringToInteger = Integer::new;</a:t>
            </a:r>
          </a:p>
          <a:p>
            <a:pPr>
              <a:defRPr sz="1400"/>
            </a:pPr>
            <a:r>
              <a:t>Integer num = stringToInteger.apply("42");</a:t>
            </a:r>
          </a:p>
          <a:p>
            <a:pPr>
              <a:defRPr sz="1400"/>
            </a:pPr>
            <a:r>
              <a:t>Function&lt;String, Person&gt; personCreator = Person::new;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Functional Interfaces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Supplier&lt;T&gt;: Supplier&lt;Car&gt; carSupplier = Car::new;</a:t>
            </a:r>
          </a:p>
          <a:p>
            <a:pPr>
              <a:defRPr sz="1400"/>
            </a:pPr>
            <a:r>
              <a:t>Function&lt;A, T&gt;: Function&lt;String, Car&gt; carFunction = Car::new;</a:t>
            </a:r>
          </a:p>
          <a:p>
            <a:pPr>
              <a:defRPr sz="1400"/>
            </a:pPr>
            <a:r>
              <a:t>BiFunction&lt;A, B, T&gt;: BiFunction&lt;String, Integer, Car&gt; carFunction = Car::new;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When creating factories.</a:t>
            </a:r>
          </a:p>
          <a:p>
            <a:pPr>
              <a:defRPr sz="1400"/>
            </a:pPr>
            <a:r>
              <a:t>With streams and map(): names.stream().map(Person::new).toList();</a:t>
            </a:r>
          </a:p>
          <a:p>
            <a:pPr>
              <a:defRPr sz="1400"/>
            </a:pPr>
            <a:r>
              <a:t>When writing readable functional-style code.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</TotalTime>
  <Words>345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Constructor References in Java (Class::new)</vt:lpstr>
      <vt:lpstr>Introduction</vt:lpstr>
      <vt:lpstr>Why Use Constructor References?</vt:lpstr>
      <vt:lpstr>Basic Syntax</vt:lpstr>
      <vt:lpstr>Example Without Constructor Reference (Lambda)</vt:lpstr>
      <vt:lpstr>Example With Constructor Reference</vt:lpstr>
      <vt:lpstr>Using with Parameters</vt:lpstr>
      <vt:lpstr>Functional Interfaces Compatibility</vt:lpstr>
      <vt:lpstr>When to Use</vt:lpstr>
      <vt:lpstr>Key Points to Remember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References in Java (Class::new)</dc:title>
  <dc:subject/>
  <dc:creator>HP</dc:creator>
  <cp:keywords/>
  <dc:description>generated using python-pptx</dc:description>
  <cp:lastModifiedBy>GURUPRASAD</cp:lastModifiedBy>
  <cp:revision>2</cp:revision>
  <dcterms:created xsi:type="dcterms:W3CDTF">2013-01-27T09:14:16Z</dcterms:created>
  <dcterms:modified xsi:type="dcterms:W3CDTF">2025-08-11T05:09:05Z</dcterms:modified>
  <cp:category/>
</cp:coreProperties>
</file>