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9" r:id="rId7"/>
    <p:sldId id="965" r:id="rId8"/>
    <p:sldId id="958" r:id="rId9"/>
    <p:sldId id="260" r:id="rId10"/>
    <p:sldId id="959" r:id="rId11"/>
    <p:sldId id="954" r:id="rId12"/>
    <p:sldId id="960" r:id="rId13"/>
    <p:sldId id="964" r:id="rId14"/>
    <p:sldId id="963" r:id="rId15"/>
    <p:sldId id="962" r:id="rId16"/>
    <p:sldId id="961" r:id="rId17"/>
    <p:sldId id="966" r:id="rId18"/>
    <p:sldId id="261" r:id="rId19"/>
    <p:sldId id="2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91" d="100"/>
          <a:sy n="91" d="100"/>
        </p:scale>
        <p:origin x="3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6F9A6-CC1E-4D6E-A27C-82BDACD051D1}" type="datetimeFigureOut">
              <a:rPr lang="en-US" smtClean="0"/>
              <a:t>5/18/2022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10436-E5D7-4FB2-8173-85BBFC6AE7BC}" type="slidenum">
              <a:rPr lang="en-US" smtClean="0"/>
              <a:t>‹#›</a:t>
            </a:fld>
            <a:endParaRPr lang="en-US"/>
          </a:p>
        </p:txBody>
      </p:sp>
    </p:spTree>
    <p:extLst>
      <p:ext uri="{BB962C8B-B14F-4D97-AF65-F5344CB8AC3E}">
        <p14:creationId xmlns:p14="http://schemas.microsoft.com/office/powerpoint/2010/main" val="156052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010436-E5D7-4FB2-8173-85BBFC6AE7BC}" type="slidenum">
              <a:rPr lang="en-US" smtClean="0"/>
              <a:t>6</a:t>
            </a:fld>
            <a:endParaRPr lang="en-US"/>
          </a:p>
        </p:txBody>
      </p:sp>
    </p:spTree>
    <p:extLst>
      <p:ext uri="{BB962C8B-B14F-4D97-AF65-F5344CB8AC3E}">
        <p14:creationId xmlns:p14="http://schemas.microsoft.com/office/powerpoint/2010/main" val="1940565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A9674687-9232-49D3-8B51-69AB39BC08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0393"/>
            <a:ext cx="12192000" cy="6007608"/>
          </a:xfrm>
          <a:prstGeom prst="rect">
            <a:avLst/>
          </a:prstGeom>
        </p:spPr>
      </p:pic>
      <p:sp>
        <p:nvSpPr>
          <p:cNvPr id="2" name="Titel 1">
            <a:extLst>
              <a:ext uri="{FF2B5EF4-FFF2-40B4-BE49-F238E27FC236}">
                <a16:creationId xmlns:a16="http://schemas.microsoft.com/office/drawing/2014/main" id="{01938B7D-B6F6-4466-818E-EB6AB56B7850}"/>
              </a:ext>
            </a:extLst>
          </p:cNvPr>
          <p:cNvSpPr>
            <a:spLocks noGrp="1"/>
          </p:cNvSpPr>
          <p:nvPr>
            <p:ph type="ctrTitle" hasCustomPrompt="1"/>
          </p:nvPr>
        </p:nvSpPr>
        <p:spPr>
          <a:xfrm>
            <a:off x="947737" y="1600200"/>
            <a:ext cx="10269537" cy="1031558"/>
          </a:xfrm>
        </p:spPr>
        <p:txBody>
          <a:bodyPr anchor="b"/>
          <a:lstStyle>
            <a:lvl1pPr algn="l">
              <a:defRPr sz="3600"/>
            </a:lvl1pPr>
          </a:lstStyle>
          <a:p>
            <a:r>
              <a:rPr lang="de-DE" dirty="0"/>
              <a:t>Write Title </a:t>
            </a:r>
            <a:r>
              <a:rPr lang="de-DE" dirty="0" err="1"/>
              <a:t>here</a:t>
            </a:r>
            <a:endParaRPr lang="en-US" dirty="0"/>
          </a:p>
        </p:txBody>
      </p:sp>
      <p:sp>
        <p:nvSpPr>
          <p:cNvPr id="3" name="Untertitel 2">
            <a:extLst>
              <a:ext uri="{FF2B5EF4-FFF2-40B4-BE49-F238E27FC236}">
                <a16:creationId xmlns:a16="http://schemas.microsoft.com/office/drawing/2014/main" id="{EDA470C9-9C6E-48C3-84C1-7B3EE4086C5B}"/>
              </a:ext>
            </a:extLst>
          </p:cNvPr>
          <p:cNvSpPr>
            <a:spLocks noGrp="1"/>
          </p:cNvSpPr>
          <p:nvPr>
            <p:ph type="subTitle" idx="1" hasCustomPrompt="1"/>
          </p:nvPr>
        </p:nvSpPr>
        <p:spPr>
          <a:xfrm>
            <a:off x="947738" y="3049588"/>
            <a:ext cx="8281987" cy="827087"/>
          </a:xfrm>
        </p:spPr>
        <p:txBody>
          <a:bodyPr/>
          <a:lstStyle>
            <a:lvl1pPr marL="0" indent="0" algn="l">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Write </a:t>
            </a:r>
            <a:r>
              <a:rPr lang="de-DE" dirty="0" err="1"/>
              <a:t>Subtitle</a:t>
            </a:r>
            <a:r>
              <a:rPr lang="de-DE" dirty="0"/>
              <a:t> </a:t>
            </a:r>
            <a:r>
              <a:rPr lang="de-DE" dirty="0" err="1"/>
              <a:t>here</a:t>
            </a:r>
            <a:endParaRPr lang="en-US" dirty="0"/>
          </a:p>
        </p:txBody>
      </p:sp>
      <p:sp>
        <p:nvSpPr>
          <p:cNvPr id="9" name="Textplatzhalter 8">
            <a:extLst>
              <a:ext uri="{FF2B5EF4-FFF2-40B4-BE49-F238E27FC236}">
                <a16:creationId xmlns:a16="http://schemas.microsoft.com/office/drawing/2014/main" id="{D9B1876C-4421-4186-8A86-B53E3A7844FF}"/>
              </a:ext>
            </a:extLst>
          </p:cNvPr>
          <p:cNvSpPr>
            <a:spLocks noGrp="1"/>
          </p:cNvSpPr>
          <p:nvPr>
            <p:ph type="body" sz="quarter" idx="10" hasCustomPrompt="1"/>
          </p:nvPr>
        </p:nvSpPr>
        <p:spPr>
          <a:xfrm>
            <a:off x="947737" y="4038600"/>
            <a:ext cx="3119438" cy="619125"/>
          </a:xfrm>
        </p:spPr>
        <p:txBody>
          <a:bodyPr/>
          <a:lstStyle>
            <a:lvl1pPr marL="0" indent="0">
              <a:buNone/>
              <a:defRPr sz="1600">
                <a:solidFill>
                  <a:schemeClr val="accent1"/>
                </a:solidFill>
              </a:defRPr>
            </a:lvl1pPr>
            <a:lvl2pPr marL="252000" indent="0">
              <a:buNone/>
              <a:defRPr/>
            </a:lvl2pPr>
            <a:lvl3pPr marL="432000" indent="0">
              <a:buNone/>
              <a:defRPr/>
            </a:lvl3pPr>
            <a:lvl4pPr marL="648000" indent="0">
              <a:buNone/>
              <a:defRPr/>
            </a:lvl4pPr>
            <a:lvl5pPr marL="828000" indent="0">
              <a:buNone/>
              <a:defRPr/>
            </a:lvl5pPr>
          </a:lstStyle>
          <a:p>
            <a:pPr lvl="0"/>
            <a:r>
              <a:rPr lang="de-DE" dirty="0" err="1"/>
              <a:t>Authors</a:t>
            </a:r>
            <a:r>
              <a:rPr lang="de-DE" dirty="0"/>
              <a:t> Name </a:t>
            </a:r>
            <a:r>
              <a:rPr lang="de-DE" dirty="0" err="1"/>
              <a:t>Surname</a:t>
            </a:r>
            <a:endParaRPr lang="de-DE" dirty="0"/>
          </a:p>
        </p:txBody>
      </p:sp>
      <p:pic>
        <p:nvPicPr>
          <p:cNvPr id="11" name="Grafik 10">
            <a:extLst>
              <a:ext uri="{FF2B5EF4-FFF2-40B4-BE49-F238E27FC236}">
                <a16:creationId xmlns:a16="http://schemas.microsoft.com/office/drawing/2014/main" id="{90EDA0E2-23DA-4DDF-9A78-6F80EE2ACCC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33281" y="528955"/>
            <a:ext cx="1901902" cy="657550"/>
          </a:xfrm>
          <a:prstGeom prst="rect">
            <a:avLst/>
          </a:prstGeom>
        </p:spPr>
      </p:pic>
      <p:pic>
        <p:nvPicPr>
          <p:cNvPr id="13" name="Grafik 12">
            <a:extLst>
              <a:ext uri="{FF2B5EF4-FFF2-40B4-BE49-F238E27FC236}">
                <a16:creationId xmlns:a16="http://schemas.microsoft.com/office/drawing/2014/main" id="{E1AB54FD-F0FE-4241-B28A-2243DC1E5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10043" y="6057280"/>
            <a:ext cx="745778" cy="420514"/>
          </a:xfrm>
          <a:prstGeom prst="rect">
            <a:avLst/>
          </a:prstGeom>
        </p:spPr>
      </p:pic>
      <p:pic>
        <p:nvPicPr>
          <p:cNvPr id="5" name="Grafik 4">
            <a:extLst>
              <a:ext uri="{FF2B5EF4-FFF2-40B4-BE49-F238E27FC236}">
                <a16:creationId xmlns:a16="http://schemas.microsoft.com/office/drawing/2014/main" id="{7412E18C-8593-4A04-8BD5-890B87E404C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12391"/>
          <a:stretch/>
        </p:blipFill>
        <p:spPr>
          <a:xfrm>
            <a:off x="11043896" y="6072750"/>
            <a:ext cx="543264" cy="420514"/>
          </a:xfrm>
          <a:prstGeom prst="rect">
            <a:avLst/>
          </a:prstGeom>
        </p:spPr>
      </p:pic>
      <p:sp>
        <p:nvSpPr>
          <p:cNvPr id="4" name="Footer Placeholder 3">
            <a:extLst>
              <a:ext uri="{FF2B5EF4-FFF2-40B4-BE49-F238E27FC236}">
                <a16:creationId xmlns:a16="http://schemas.microsoft.com/office/drawing/2014/main" id="{1EAD23FF-894F-4FFD-83D4-37EAAA9B5BC9}"/>
              </a:ext>
            </a:extLst>
          </p:cNvPr>
          <p:cNvSpPr>
            <a:spLocks noGrp="1"/>
          </p:cNvSpPr>
          <p:nvPr>
            <p:ph type="ftr" sz="quarter" idx="11"/>
          </p:nvPr>
        </p:nvSpPr>
        <p:spPr>
          <a:xfrm>
            <a:off x="947738" y="6260045"/>
            <a:ext cx="3288121" cy="308315"/>
          </a:xfrm>
        </p:spPr>
        <p:txBody>
          <a:bodyPr/>
          <a:lstStyle/>
          <a:p>
            <a:r>
              <a:rPr lang="pt-BR"/>
              <a:t>C O N F I D E N T I A L</a:t>
            </a:r>
            <a:endParaRPr lang="en-US" dirty="0"/>
          </a:p>
        </p:txBody>
      </p:sp>
    </p:spTree>
    <p:extLst>
      <p:ext uri="{BB962C8B-B14F-4D97-AF65-F5344CB8AC3E}">
        <p14:creationId xmlns:p14="http://schemas.microsoft.com/office/powerpoint/2010/main" val="255906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5AFF27-3E8E-4DE6-A235-8CE80ABC5187}"/>
              </a:ext>
            </a:extLst>
          </p:cNvPr>
          <p:cNvSpPr>
            <a:spLocks noGrp="1"/>
          </p:cNvSpPr>
          <p:nvPr>
            <p:ph type="title" hasCustomPrompt="1"/>
          </p:nvPr>
        </p:nvSpPr>
        <p:spPr>
          <a:xfrm>
            <a:off x="3338286" y="1016000"/>
            <a:ext cx="7878989" cy="674688"/>
          </a:xfrm>
        </p:spPr>
        <p:txBody>
          <a:bodyPr/>
          <a:lstStyle>
            <a:lvl1pPr>
              <a:defRPr/>
            </a:lvl1pPr>
          </a:lstStyle>
          <a:p>
            <a:r>
              <a:rPr lang="de-DE" dirty="0"/>
              <a:t>Title </a:t>
            </a:r>
            <a:r>
              <a:rPr lang="de-DE" dirty="0" err="1"/>
              <a:t>for</a:t>
            </a:r>
            <a:r>
              <a:rPr lang="de-DE" dirty="0"/>
              <a:t> Agenda</a:t>
            </a:r>
            <a:endParaRPr lang="en-US" dirty="0"/>
          </a:p>
        </p:txBody>
      </p:sp>
      <p:sp>
        <p:nvSpPr>
          <p:cNvPr id="4" name="Textplatzhalter 3">
            <a:extLst>
              <a:ext uri="{FF2B5EF4-FFF2-40B4-BE49-F238E27FC236}">
                <a16:creationId xmlns:a16="http://schemas.microsoft.com/office/drawing/2014/main" id="{9F11EC59-1E17-442B-A324-E16D0BC31E4C}"/>
              </a:ext>
            </a:extLst>
          </p:cNvPr>
          <p:cNvSpPr>
            <a:spLocks noGrp="1"/>
          </p:cNvSpPr>
          <p:nvPr>
            <p:ph type="body" sz="quarter" idx="11"/>
          </p:nvPr>
        </p:nvSpPr>
        <p:spPr>
          <a:xfrm>
            <a:off x="3338513" y="1844675"/>
            <a:ext cx="6081712" cy="3743325"/>
          </a:xfrm>
        </p:spPr>
        <p:txBody>
          <a:bodyPr/>
          <a:lstStyle>
            <a:lvl1pPr marL="457200" indent="-457200">
              <a:lnSpc>
                <a:spcPct val="110000"/>
              </a:lnSpc>
              <a:buClr>
                <a:schemeClr val="accent3"/>
              </a:buClr>
              <a:buFont typeface="+mj-lt"/>
              <a:buAutoNum type="arabicPeriod"/>
              <a:defRPr sz="2000"/>
            </a:lvl1pPr>
            <a:lvl2pPr marL="457200" indent="-457200">
              <a:lnSpc>
                <a:spcPct val="110000"/>
              </a:lnSpc>
              <a:buFont typeface="+mj-lt"/>
              <a:buAutoNum type="arabicPeriod"/>
              <a:defRPr sz="2000"/>
            </a:lvl2pPr>
            <a:lvl3pPr marL="457200" indent="-457200">
              <a:lnSpc>
                <a:spcPct val="110000"/>
              </a:lnSpc>
              <a:buFont typeface="+mj-lt"/>
              <a:buAutoNum type="arabicPeriod"/>
              <a:defRPr sz="2000"/>
            </a:lvl3pPr>
            <a:lvl4pPr marL="457200" indent="-457200">
              <a:lnSpc>
                <a:spcPct val="110000"/>
              </a:lnSpc>
              <a:buFont typeface="+mj-lt"/>
              <a:buAutoNum type="arabicPeriod"/>
              <a:defRPr sz="2000"/>
            </a:lvl4pPr>
            <a:lvl5pPr marL="457200" indent="-457200">
              <a:lnSpc>
                <a:spcPct val="110000"/>
              </a:lnSpc>
              <a:buFont typeface="+mj-lt"/>
              <a:buAutoNum type="arabicPeriod"/>
              <a:defRPr sz="2000"/>
            </a:lvl5pPr>
          </a:lstStyle>
          <a:p>
            <a:pPr lvl="0"/>
            <a:endParaRPr lang="de-DE" dirty="0"/>
          </a:p>
        </p:txBody>
      </p:sp>
      <p:sp>
        <p:nvSpPr>
          <p:cNvPr id="3" name="Footer Placeholder 2">
            <a:extLst>
              <a:ext uri="{FF2B5EF4-FFF2-40B4-BE49-F238E27FC236}">
                <a16:creationId xmlns:a16="http://schemas.microsoft.com/office/drawing/2014/main" id="{4DC11105-008C-434C-9C6F-0B928B5D64D7}"/>
              </a:ext>
            </a:extLst>
          </p:cNvPr>
          <p:cNvSpPr>
            <a:spLocks noGrp="1"/>
          </p:cNvSpPr>
          <p:nvPr>
            <p:ph type="ftr" sz="quarter" idx="12"/>
          </p:nvPr>
        </p:nvSpPr>
        <p:spPr/>
        <p:txBody>
          <a:bodyPr/>
          <a:lstStyle/>
          <a:p>
            <a:r>
              <a:rPr lang="pt-BR"/>
              <a:t>C O N F I D E N T I A L</a:t>
            </a:r>
            <a:endParaRPr lang="en-US"/>
          </a:p>
        </p:txBody>
      </p:sp>
      <p:sp>
        <p:nvSpPr>
          <p:cNvPr id="5" name="Slide Number Placeholder 4">
            <a:extLst>
              <a:ext uri="{FF2B5EF4-FFF2-40B4-BE49-F238E27FC236}">
                <a16:creationId xmlns:a16="http://schemas.microsoft.com/office/drawing/2014/main" id="{294E6822-8841-4872-AB1B-0A1687F48E08}"/>
              </a:ext>
            </a:extLst>
          </p:cNvPr>
          <p:cNvSpPr>
            <a:spLocks noGrp="1"/>
          </p:cNvSpPr>
          <p:nvPr>
            <p:ph type="sldNum" sz="quarter" idx="13"/>
          </p:nvPr>
        </p:nvSpPr>
        <p:spPr/>
        <p:txBody>
          <a:bodyPr/>
          <a:lstStyle/>
          <a:p>
            <a:fld id="{05298CB1-4000-4C34-8BE7-DC1D93D92EBB}" type="slidenum">
              <a:rPr lang="en-US" smtClean="0"/>
              <a:pPr/>
              <a:t>‹#›</a:t>
            </a:fld>
            <a:endParaRPr lang="en-US"/>
          </a:p>
        </p:txBody>
      </p:sp>
    </p:spTree>
    <p:extLst>
      <p:ext uri="{BB962C8B-B14F-4D97-AF65-F5344CB8AC3E}">
        <p14:creationId xmlns:p14="http://schemas.microsoft.com/office/powerpoint/2010/main" val="369212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D1DB9-CFB4-4FB2-8690-1B679F68429A}"/>
              </a:ext>
            </a:extLst>
          </p:cNvPr>
          <p:cNvSpPr>
            <a:spLocks noGrp="1"/>
          </p:cNvSpPr>
          <p:nvPr>
            <p:ph type="title" hasCustomPrompt="1"/>
          </p:nvPr>
        </p:nvSpPr>
        <p:spPr>
          <a:xfrm>
            <a:off x="947738" y="2349500"/>
            <a:ext cx="10399712" cy="2212975"/>
          </a:xfrm>
        </p:spPr>
        <p:txBody>
          <a:bodyPr anchor="t"/>
          <a:lstStyle>
            <a:lvl1pPr>
              <a:defRPr sz="3200"/>
            </a:lvl1pPr>
          </a:lstStyle>
          <a:p>
            <a:r>
              <a:rPr lang="en-US" dirty="0"/>
              <a:t>24 </a:t>
            </a:r>
            <a:r>
              <a:rPr lang="en-US" dirty="0" err="1"/>
              <a:t>pt</a:t>
            </a:r>
            <a:r>
              <a:rPr lang="en-US" dirty="0"/>
              <a:t> Arial Bold</a:t>
            </a:r>
            <a:br>
              <a:rPr lang="en-US" dirty="0"/>
            </a:br>
            <a:r>
              <a:rPr lang="en-US" dirty="0"/>
              <a:t>Breaker slide headline</a:t>
            </a:r>
            <a:br>
              <a:rPr lang="en-US" dirty="0"/>
            </a:br>
            <a:r>
              <a:rPr lang="en-US" dirty="0"/>
              <a:t>in several lines</a:t>
            </a:r>
          </a:p>
        </p:txBody>
      </p:sp>
      <p:sp>
        <p:nvSpPr>
          <p:cNvPr id="3" name="Footer Placeholder 2">
            <a:extLst>
              <a:ext uri="{FF2B5EF4-FFF2-40B4-BE49-F238E27FC236}">
                <a16:creationId xmlns:a16="http://schemas.microsoft.com/office/drawing/2014/main" id="{C373AF72-678F-44C4-BCC3-0430CB83DD30}"/>
              </a:ext>
            </a:extLst>
          </p:cNvPr>
          <p:cNvSpPr>
            <a:spLocks noGrp="1"/>
          </p:cNvSpPr>
          <p:nvPr>
            <p:ph type="ftr" sz="quarter" idx="10"/>
          </p:nvPr>
        </p:nvSpPr>
        <p:spPr/>
        <p:txBody>
          <a:bodyPr/>
          <a:lstStyle/>
          <a:p>
            <a:r>
              <a:rPr lang="pt-BR"/>
              <a:t>C O N F I D E N T I A L</a:t>
            </a:r>
            <a:endParaRPr lang="en-US"/>
          </a:p>
        </p:txBody>
      </p:sp>
      <p:sp>
        <p:nvSpPr>
          <p:cNvPr id="4" name="Slide Number Placeholder 3">
            <a:extLst>
              <a:ext uri="{FF2B5EF4-FFF2-40B4-BE49-F238E27FC236}">
                <a16:creationId xmlns:a16="http://schemas.microsoft.com/office/drawing/2014/main" id="{00A22ADE-7FE4-447C-A190-E875C0F027F7}"/>
              </a:ext>
            </a:extLst>
          </p:cNvPr>
          <p:cNvSpPr>
            <a:spLocks noGrp="1"/>
          </p:cNvSpPr>
          <p:nvPr>
            <p:ph type="sldNum" sz="quarter" idx="11"/>
          </p:nvPr>
        </p:nvSpPr>
        <p:spPr/>
        <p:txBody>
          <a:bodyPr/>
          <a:lstStyle/>
          <a:p>
            <a:fld id="{05298CB1-4000-4C34-8BE7-DC1D93D92EBB}" type="slidenum">
              <a:rPr lang="en-US" smtClean="0"/>
              <a:pPr/>
              <a:t>‹#›</a:t>
            </a:fld>
            <a:endParaRPr lang="en-US"/>
          </a:p>
        </p:txBody>
      </p:sp>
    </p:spTree>
    <p:extLst>
      <p:ext uri="{BB962C8B-B14F-4D97-AF65-F5344CB8AC3E}">
        <p14:creationId xmlns:p14="http://schemas.microsoft.com/office/powerpoint/2010/main" val="261260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6A7304-A0BB-4285-A8E0-636508815C4B}"/>
              </a:ext>
            </a:extLst>
          </p:cNvPr>
          <p:cNvSpPr>
            <a:spLocks noGrp="1"/>
          </p:cNvSpPr>
          <p:nvPr>
            <p:ph type="title" hasCustomPrompt="1"/>
          </p:nvPr>
        </p:nvSpPr>
        <p:spPr/>
        <p:txBody>
          <a:bodyPr/>
          <a:lstStyle>
            <a:lvl1pPr>
              <a:defRPr/>
            </a:lvl1pPr>
          </a:lstStyle>
          <a:p>
            <a:r>
              <a:rPr lang="de-DE" dirty="0"/>
              <a:t>Write Title </a:t>
            </a:r>
            <a:r>
              <a:rPr lang="de-DE" dirty="0" err="1"/>
              <a:t>here</a:t>
            </a:r>
            <a:endParaRPr lang="en-US" dirty="0"/>
          </a:p>
        </p:txBody>
      </p:sp>
      <p:sp>
        <p:nvSpPr>
          <p:cNvPr id="2" name="Footer Placeholder 1">
            <a:extLst>
              <a:ext uri="{FF2B5EF4-FFF2-40B4-BE49-F238E27FC236}">
                <a16:creationId xmlns:a16="http://schemas.microsoft.com/office/drawing/2014/main" id="{FE581B89-EF62-4C8A-81B1-1BFA4A81B302}"/>
              </a:ext>
            </a:extLst>
          </p:cNvPr>
          <p:cNvSpPr>
            <a:spLocks noGrp="1"/>
          </p:cNvSpPr>
          <p:nvPr>
            <p:ph type="ftr" sz="quarter" idx="10"/>
          </p:nvPr>
        </p:nvSpPr>
        <p:spPr/>
        <p:txBody>
          <a:bodyPr/>
          <a:lstStyle/>
          <a:p>
            <a:r>
              <a:rPr lang="pt-BR"/>
              <a:t>C O N F I D E N T I A L</a:t>
            </a:r>
            <a:endParaRPr lang="en-US"/>
          </a:p>
        </p:txBody>
      </p:sp>
      <p:sp>
        <p:nvSpPr>
          <p:cNvPr id="4" name="Slide Number Placeholder 3">
            <a:extLst>
              <a:ext uri="{FF2B5EF4-FFF2-40B4-BE49-F238E27FC236}">
                <a16:creationId xmlns:a16="http://schemas.microsoft.com/office/drawing/2014/main" id="{0A5DF752-89DA-42E3-ACCE-61C8F68F4B8C}"/>
              </a:ext>
            </a:extLst>
          </p:cNvPr>
          <p:cNvSpPr>
            <a:spLocks noGrp="1"/>
          </p:cNvSpPr>
          <p:nvPr>
            <p:ph type="sldNum" sz="quarter" idx="11"/>
          </p:nvPr>
        </p:nvSpPr>
        <p:spPr/>
        <p:txBody>
          <a:bodyPr/>
          <a:lstStyle/>
          <a:p>
            <a:fld id="{05298CB1-4000-4C34-8BE7-DC1D93D92EBB}" type="slidenum">
              <a:rPr lang="en-US" smtClean="0"/>
              <a:pPr/>
              <a:t>‹#›</a:t>
            </a:fld>
            <a:endParaRPr lang="en-US"/>
          </a:p>
        </p:txBody>
      </p:sp>
      <p:sp>
        <p:nvSpPr>
          <p:cNvPr id="6" name="Content Placeholder 5">
            <a:extLst>
              <a:ext uri="{FF2B5EF4-FFF2-40B4-BE49-F238E27FC236}">
                <a16:creationId xmlns:a16="http://schemas.microsoft.com/office/drawing/2014/main" id="{3311464F-576C-454C-813C-301BC49D455B}"/>
              </a:ext>
            </a:extLst>
          </p:cNvPr>
          <p:cNvSpPr>
            <a:spLocks noGrp="1"/>
          </p:cNvSpPr>
          <p:nvPr>
            <p:ph sz="quarter" idx="12"/>
          </p:nvPr>
        </p:nvSpPr>
        <p:spPr>
          <a:xfrm>
            <a:off x="944563" y="1844675"/>
            <a:ext cx="10272712" cy="403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63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C26D5-24E1-4C68-914D-62DB1A0CA836}"/>
              </a:ext>
            </a:extLst>
          </p:cNvPr>
          <p:cNvSpPr>
            <a:spLocks noGrp="1"/>
          </p:cNvSpPr>
          <p:nvPr>
            <p:ph type="title" hasCustomPrompt="1"/>
          </p:nvPr>
        </p:nvSpPr>
        <p:spPr/>
        <p:txBody>
          <a:bodyPr/>
          <a:lstStyle>
            <a:lvl1pPr>
              <a:defRPr/>
            </a:lvl1pPr>
          </a:lstStyle>
          <a:p>
            <a:r>
              <a:rPr lang="de-DE" dirty="0"/>
              <a:t>Write Title </a:t>
            </a:r>
            <a:r>
              <a:rPr lang="de-DE" dirty="0" err="1"/>
              <a:t>here</a:t>
            </a:r>
            <a:endParaRPr lang="en-US" dirty="0"/>
          </a:p>
        </p:txBody>
      </p:sp>
      <p:sp>
        <p:nvSpPr>
          <p:cNvPr id="4" name="Footer Placeholder 3">
            <a:extLst>
              <a:ext uri="{FF2B5EF4-FFF2-40B4-BE49-F238E27FC236}">
                <a16:creationId xmlns:a16="http://schemas.microsoft.com/office/drawing/2014/main" id="{82DBDA82-77AD-4862-BFA1-6CB5D6C32270}"/>
              </a:ext>
            </a:extLst>
          </p:cNvPr>
          <p:cNvSpPr>
            <a:spLocks noGrp="1"/>
          </p:cNvSpPr>
          <p:nvPr>
            <p:ph type="ftr" sz="quarter" idx="12"/>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42BB81FF-B59A-4AC7-8292-00634A659637}"/>
              </a:ext>
            </a:extLst>
          </p:cNvPr>
          <p:cNvSpPr>
            <a:spLocks noGrp="1"/>
          </p:cNvSpPr>
          <p:nvPr>
            <p:ph type="sldNum" sz="quarter" idx="13"/>
          </p:nvPr>
        </p:nvSpPr>
        <p:spPr/>
        <p:txBody>
          <a:bodyPr/>
          <a:lstStyle/>
          <a:p>
            <a:fld id="{05298CB1-4000-4C34-8BE7-DC1D93D92EBB}" type="slidenum">
              <a:rPr lang="en-US" smtClean="0"/>
              <a:pPr/>
              <a:t>‹#›</a:t>
            </a:fld>
            <a:endParaRPr lang="en-US"/>
          </a:p>
        </p:txBody>
      </p:sp>
      <p:sp>
        <p:nvSpPr>
          <p:cNvPr id="9" name="Content Placeholder 8">
            <a:extLst>
              <a:ext uri="{FF2B5EF4-FFF2-40B4-BE49-F238E27FC236}">
                <a16:creationId xmlns:a16="http://schemas.microsoft.com/office/drawing/2014/main" id="{FA4754EA-665C-4D47-A85E-2E25BB4C710B}"/>
              </a:ext>
            </a:extLst>
          </p:cNvPr>
          <p:cNvSpPr>
            <a:spLocks noGrp="1"/>
          </p:cNvSpPr>
          <p:nvPr>
            <p:ph sz="quarter" idx="14"/>
          </p:nvPr>
        </p:nvSpPr>
        <p:spPr>
          <a:xfrm>
            <a:off x="947738" y="1844675"/>
            <a:ext cx="4932362" cy="403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94DEAB02-14D1-415E-A344-E1CE8871ADDA}"/>
              </a:ext>
            </a:extLst>
          </p:cNvPr>
          <p:cNvSpPr>
            <a:spLocks noGrp="1"/>
          </p:cNvSpPr>
          <p:nvPr>
            <p:ph sz="quarter" idx="15"/>
          </p:nvPr>
        </p:nvSpPr>
        <p:spPr>
          <a:xfrm>
            <a:off x="6311900" y="1844675"/>
            <a:ext cx="4905375" cy="403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660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5AFF27-3E8E-4DE6-A235-8CE80ABC5187}"/>
              </a:ext>
            </a:extLst>
          </p:cNvPr>
          <p:cNvSpPr>
            <a:spLocks noGrp="1"/>
          </p:cNvSpPr>
          <p:nvPr>
            <p:ph type="title" hasCustomPrompt="1"/>
          </p:nvPr>
        </p:nvSpPr>
        <p:spPr/>
        <p:txBody>
          <a:bodyPr/>
          <a:lstStyle>
            <a:lvl1pPr>
              <a:defRPr/>
            </a:lvl1pPr>
          </a:lstStyle>
          <a:p>
            <a:r>
              <a:rPr lang="de-DE" dirty="0"/>
              <a:t>Write Title </a:t>
            </a:r>
            <a:r>
              <a:rPr lang="de-DE" dirty="0" err="1"/>
              <a:t>here</a:t>
            </a:r>
            <a:endParaRPr lang="en-US" dirty="0"/>
          </a:p>
        </p:txBody>
      </p:sp>
      <p:sp>
        <p:nvSpPr>
          <p:cNvPr id="3" name="Footer Placeholder 2">
            <a:extLst>
              <a:ext uri="{FF2B5EF4-FFF2-40B4-BE49-F238E27FC236}">
                <a16:creationId xmlns:a16="http://schemas.microsoft.com/office/drawing/2014/main" id="{388B215B-2D04-4C6F-8C2B-66836390D646}"/>
              </a:ext>
            </a:extLst>
          </p:cNvPr>
          <p:cNvSpPr>
            <a:spLocks noGrp="1"/>
          </p:cNvSpPr>
          <p:nvPr>
            <p:ph type="ftr" sz="quarter" idx="10"/>
          </p:nvPr>
        </p:nvSpPr>
        <p:spPr/>
        <p:txBody>
          <a:bodyPr/>
          <a:lstStyle/>
          <a:p>
            <a:r>
              <a:rPr lang="pt-BR"/>
              <a:t>C O N F I D E N T I A L</a:t>
            </a:r>
            <a:endParaRPr lang="en-US"/>
          </a:p>
        </p:txBody>
      </p:sp>
      <p:sp>
        <p:nvSpPr>
          <p:cNvPr id="4" name="Slide Number Placeholder 3">
            <a:extLst>
              <a:ext uri="{FF2B5EF4-FFF2-40B4-BE49-F238E27FC236}">
                <a16:creationId xmlns:a16="http://schemas.microsoft.com/office/drawing/2014/main" id="{5B91939C-6B70-4AA3-86A9-9D85D9BC45B3}"/>
              </a:ext>
            </a:extLst>
          </p:cNvPr>
          <p:cNvSpPr>
            <a:spLocks noGrp="1"/>
          </p:cNvSpPr>
          <p:nvPr>
            <p:ph type="sldNum" sz="quarter" idx="11"/>
          </p:nvPr>
        </p:nvSpPr>
        <p:spPr/>
        <p:txBody>
          <a:bodyPr/>
          <a:lstStyle/>
          <a:p>
            <a:fld id="{05298CB1-4000-4C34-8BE7-DC1D93D92EBB}" type="slidenum">
              <a:rPr lang="en-US" smtClean="0"/>
              <a:pPr/>
              <a:t>‹#›</a:t>
            </a:fld>
            <a:endParaRPr lang="en-US"/>
          </a:p>
        </p:txBody>
      </p:sp>
    </p:spTree>
    <p:extLst>
      <p:ext uri="{BB962C8B-B14F-4D97-AF65-F5344CB8AC3E}">
        <p14:creationId xmlns:p14="http://schemas.microsoft.com/office/powerpoint/2010/main" val="399329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o Title">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684377-82D6-45B8-9263-AE4F7B90A07B}"/>
              </a:ext>
            </a:extLst>
          </p:cNvPr>
          <p:cNvSpPr>
            <a:spLocks noGrp="1"/>
          </p:cNvSpPr>
          <p:nvPr>
            <p:ph type="ftr" sz="quarter" idx="10"/>
          </p:nvPr>
        </p:nvSpPr>
        <p:spPr/>
        <p:txBody>
          <a:bodyPr/>
          <a:lstStyle/>
          <a:p>
            <a:r>
              <a:rPr lang="pt-BR"/>
              <a:t>C O N F I D E N T I A L</a:t>
            </a:r>
            <a:endParaRPr lang="en-US"/>
          </a:p>
        </p:txBody>
      </p:sp>
      <p:sp>
        <p:nvSpPr>
          <p:cNvPr id="3" name="Slide Number Placeholder 2">
            <a:extLst>
              <a:ext uri="{FF2B5EF4-FFF2-40B4-BE49-F238E27FC236}">
                <a16:creationId xmlns:a16="http://schemas.microsoft.com/office/drawing/2014/main" id="{F2675344-9FF2-492B-99CA-62C0D6F971FC}"/>
              </a:ext>
            </a:extLst>
          </p:cNvPr>
          <p:cNvSpPr>
            <a:spLocks noGrp="1"/>
          </p:cNvSpPr>
          <p:nvPr>
            <p:ph type="sldNum" sz="quarter" idx="11"/>
          </p:nvPr>
        </p:nvSpPr>
        <p:spPr/>
        <p:txBody>
          <a:bodyPr/>
          <a:lstStyle/>
          <a:p>
            <a:fld id="{05298CB1-4000-4C34-8BE7-DC1D93D92EBB}" type="slidenum">
              <a:rPr lang="en-US" smtClean="0"/>
              <a:pPr/>
              <a:t>‹#›</a:t>
            </a:fld>
            <a:endParaRPr lang="en-US"/>
          </a:p>
        </p:txBody>
      </p:sp>
    </p:spTree>
    <p:extLst>
      <p:ext uri="{BB962C8B-B14F-4D97-AF65-F5344CB8AC3E}">
        <p14:creationId xmlns:p14="http://schemas.microsoft.com/office/powerpoint/2010/main" val="206028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5AFF27-3E8E-4DE6-A235-8CE80ABC5187}"/>
              </a:ext>
            </a:extLst>
          </p:cNvPr>
          <p:cNvSpPr>
            <a:spLocks noGrp="1"/>
          </p:cNvSpPr>
          <p:nvPr>
            <p:ph type="title" hasCustomPrompt="1"/>
          </p:nvPr>
        </p:nvSpPr>
        <p:spPr>
          <a:xfrm>
            <a:off x="947737" y="3412333"/>
            <a:ext cx="7749223" cy="533010"/>
          </a:xfrm>
        </p:spPr>
        <p:txBody>
          <a:bodyPr/>
          <a:lstStyle>
            <a:lvl1pPr>
              <a:defRPr sz="2000" b="0">
                <a:solidFill>
                  <a:schemeClr val="bg1"/>
                </a:solidFill>
              </a:defRPr>
            </a:lvl1pPr>
          </a:lstStyle>
          <a:p>
            <a:r>
              <a:rPr lang="de-DE" dirty="0"/>
              <a:t>Write URL </a:t>
            </a:r>
            <a:r>
              <a:rPr lang="de-DE" dirty="0" err="1"/>
              <a:t>here</a:t>
            </a:r>
            <a:endParaRPr lang="en-US" dirty="0"/>
          </a:p>
        </p:txBody>
      </p:sp>
      <p:sp>
        <p:nvSpPr>
          <p:cNvPr id="3" name="Textfeld 2">
            <a:extLst>
              <a:ext uri="{FF2B5EF4-FFF2-40B4-BE49-F238E27FC236}">
                <a16:creationId xmlns:a16="http://schemas.microsoft.com/office/drawing/2014/main" id="{DFD89D10-24B1-4D0B-9679-F05A6375F57F}"/>
              </a:ext>
            </a:extLst>
          </p:cNvPr>
          <p:cNvSpPr txBox="1"/>
          <p:nvPr userDrawn="1"/>
        </p:nvSpPr>
        <p:spPr>
          <a:xfrm>
            <a:off x="947738" y="2280438"/>
            <a:ext cx="2570319" cy="615553"/>
          </a:xfrm>
          <a:prstGeom prst="rect">
            <a:avLst/>
          </a:prstGeom>
          <a:noFill/>
        </p:spPr>
        <p:txBody>
          <a:bodyPr wrap="none" lIns="0" tIns="0" rIns="0" bIns="0" rtlCol="0">
            <a:spAutoFit/>
          </a:bodyPr>
          <a:lstStyle/>
          <a:p>
            <a:r>
              <a:rPr lang="en-US" sz="4000" b="1" dirty="0">
                <a:solidFill>
                  <a:schemeClr val="bg1"/>
                </a:solidFill>
              </a:rPr>
              <a:t>Thank You</a:t>
            </a:r>
          </a:p>
        </p:txBody>
      </p:sp>
      <p:sp>
        <p:nvSpPr>
          <p:cNvPr id="4" name="Textfeld 3">
            <a:extLst>
              <a:ext uri="{FF2B5EF4-FFF2-40B4-BE49-F238E27FC236}">
                <a16:creationId xmlns:a16="http://schemas.microsoft.com/office/drawing/2014/main" id="{8B6D7CA5-7FAE-45AB-BC86-0D225597EA9F}"/>
              </a:ext>
            </a:extLst>
          </p:cNvPr>
          <p:cNvSpPr txBox="1"/>
          <p:nvPr userDrawn="1"/>
        </p:nvSpPr>
        <p:spPr>
          <a:xfrm>
            <a:off x="4318910" y="6318909"/>
            <a:ext cx="3554178" cy="215444"/>
          </a:xfrm>
          <a:prstGeom prst="rect">
            <a:avLst/>
          </a:prstGeom>
          <a:noFill/>
        </p:spPr>
        <p:txBody>
          <a:bodyPr wrap="none" rtlCol="0">
            <a:spAutoFit/>
          </a:bodyPr>
          <a:lstStyle/>
          <a:p>
            <a:pPr algn="ctr"/>
            <a:r>
              <a:rPr lang="en-US" sz="800" dirty="0"/>
              <a:t>www.hbkworld.com | © HBK – </a:t>
            </a:r>
            <a:r>
              <a:rPr lang="en-US" sz="800" dirty="0" err="1"/>
              <a:t>Hottinger</a:t>
            </a:r>
            <a:r>
              <a:rPr lang="en-US" sz="800" dirty="0"/>
              <a:t>, </a:t>
            </a:r>
            <a:r>
              <a:rPr lang="en-US" sz="800" dirty="0" err="1"/>
              <a:t>Brüel</a:t>
            </a:r>
            <a:r>
              <a:rPr lang="en-US" sz="800" dirty="0"/>
              <a:t> &amp; </a:t>
            </a:r>
            <a:r>
              <a:rPr lang="en-US" sz="800" dirty="0" err="1"/>
              <a:t>Kjær</a:t>
            </a:r>
            <a:r>
              <a:rPr lang="en-US" sz="800" dirty="0"/>
              <a:t> | All rights reserved</a:t>
            </a:r>
          </a:p>
        </p:txBody>
      </p:sp>
      <p:pic>
        <p:nvPicPr>
          <p:cNvPr id="8" name="Grafik 7">
            <a:extLst>
              <a:ext uri="{FF2B5EF4-FFF2-40B4-BE49-F238E27FC236}">
                <a16:creationId xmlns:a16="http://schemas.microsoft.com/office/drawing/2014/main" id="{E57A7B2C-931C-48E7-A21C-C586111DC8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60744" y="5837324"/>
            <a:ext cx="1847565" cy="638764"/>
          </a:xfrm>
          <a:prstGeom prst="rect">
            <a:avLst/>
          </a:prstGeom>
        </p:spPr>
      </p:pic>
      <p:sp>
        <p:nvSpPr>
          <p:cNvPr id="5" name="Footer Placeholder 4">
            <a:extLst>
              <a:ext uri="{FF2B5EF4-FFF2-40B4-BE49-F238E27FC236}">
                <a16:creationId xmlns:a16="http://schemas.microsoft.com/office/drawing/2014/main" id="{08CCF238-F73C-4871-A44B-65FA1C7B7C80}"/>
              </a:ext>
            </a:extLst>
          </p:cNvPr>
          <p:cNvSpPr>
            <a:spLocks noGrp="1"/>
          </p:cNvSpPr>
          <p:nvPr>
            <p:ph type="ftr" sz="quarter" idx="10"/>
          </p:nvPr>
        </p:nvSpPr>
        <p:spPr>
          <a:xfrm>
            <a:off x="947738" y="6260045"/>
            <a:ext cx="3288121" cy="308315"/>
          </a:xfrm>
        </p:spPr>
        <p:txBody>
          <a:bodyPr/>
          <a:lstStyle>
            <a:lvl1pPr>
              <a:defRPr>
                <a:solidFill>
                  <a:schemeClr val="bg1"/>
                </a:solidFill>
              </a:defRPr>
            </a:lvl1pPr>
          </a:lstStyle>
          <a:p>
            <a:r>
              <a:rPr lang="pt-BR"/>
              <a:t>C O N F I D E N T I A L</a:t>
            </a:r>
            <a:endParaRPr lang="en-US" dirty="0"/>
          </a:p>
        </p:txBody>
      </p:sp>
    </p:spTree>
    <p:extLst>
      <p:ext uri="{BB962C8B-B14F-4D97-AF65-F5344CB8AC3E}">
        <p14:creationId xmlns:p14="http://schemas.microsoft.com/office/powerpoint/2010/main" val="9275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ext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C3755D2-E719-4EB4-B080-BFC0035A55A3}"/>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9" name="think-cell Slide" r:id="rId4" imgW="473" imgH="473" progId="TCLayout.ActiveDocument.1">
                  <p:embed/>
                </p:oleObj>
              </mc:Choice>
              <mc:Fallback>
                <p:oleObj name="think-cell Slide" r:id="rId4" imgW="473" imgH="473" progId="TCLayout.ActiveDocument.1">
                  <p:embed/>
                  <p:pic>
                    <p:nvPicPr>
                      <p:cNvPr id="4" name="Object 3" hidden="1">
                        <a:extLst>
                          <a:ext uri="{FF2B5EF4-FFF2-40B4-BE49-F238E27FC236}">
                            <a16:creationId xmlns:a16="http://schemas.microsoft.com/office/drawing/2014/main" id="{1C3755D2-E719-4EB4-B080-BFC0035A55A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575733" y="260647"/>
            <a:ext cx="10032769" cy="642353"/>
          </a:xfrm>
          <a:prstGeom prst="rect">
            <a:avLst/>
          </a:prstGeom>
        </p:spPr>
        <p:txBody>
          <a:bodyPr anchor="b"/>
          <a:lstStyle>
            <a:lvl1pPr marL="0" marR="0" indent="0" algn="l" defTabSz="914400" rtl="0" eaLnBrk="1" fontAlgn="auto" latinLnBrk="0" hangingPunct="1">
              <a:lnSpc>
                <a:spcPct val="100000"/>
              </a:lnSpc>
              <a:spcBef>
                <a:spcPct val="20000"/>
              </a:spcBef>
              <a:spcAft>
                <a:spcPts val="0"/>
              </a:spcAft>
              <a:tabLst/>
              <a:defRPr sz="2000"/>
            </a:lvl1pPr>
          </a:lstStyle>
          <a:p>
            <a:pPr marL="0" marR="0" lvl="0" indent="0" defTabSz="914400" rtl="0" eaLnBrk="1" fontAlgn="auto" latinLnBrk="0" hangingPunct="1">
              <a:lnSpc>
                <a:spcPct val="100000"/>
              </a:lnSpc>
              <a:spcBef>
                <a:spcPct val="20000"/>
              </a:spcBef>
              <a:spcAft>
                <a:spcPts val="0"/>
              </a:spcAft>
              <a:tabLst/>
              <a:defRPr/>
            </a:pPr>
            <a:r>
              <a:rPr lang="en-GB" dirty="0"/>
              <a:t>Header (required) [20pt]</a:t>
            </a:r>
          </a:p>
        </p:txBody>
      </p:sp>
      <p:sp>
        <p:nvSpPr>
          <p:cNvPr id="6" name="Foliennummernplatzhalter 5"/>
          <p:cNvSpPr>
            <a:spLocks noGrp="1"/>
          </p:cNvSpPr>
          <p:nvPr>
            <p:ph type="sldNum" sz="quarter" idx="20"/>
          </p:nvPr>
        </p:nvSpPr>
        <p:spPr/>
        <p:txBody>
          <a:bodyPr/>
          <a:lstStyle/>
          <a:p>
            <a:fld id="{CCCA7914-EEEE-4699-A786-B4D450EBD214}" type="slidenum">
              <a:rPr lang="en-GB" smtClean="0"/>
              <a:pPr/>
              <a:t>‹#›</a:t>
            </a:fld>
            <a:endParaRPr lang="en-GB" dirty="0"/>
          </a:p>
        </p:txBody>
      </p:sp>
      <p:sp>
        <p:nvSpPr>
          <p:cNvPr id="12" name="Fußzeilenplatzhalter 21"/>
          <p:cNvSpPr>
            <a:spLocks noGrp="1"/>
          </p:cNvSpPr>
          <p:nvPr>
            <p:ph type="ftr" sz="quarter" idx="3"/>
          </p:nvPr>
        </p:nvSpPr>
        <p:spPr>
          <a:xfrm>
            <a:off x="3791744" y="6527476"/>
            <a:ext cx="7437157" cy="285901"/>
          </a:xfrm>
          <a:prstGeom prst="rect">
            <a:avLst/>
          </a:prstGeom>
        </p:spPr>
        <p:txBody>
          <a:bodyPr/>
          <a:lstStyle>
            <a:lvl1pPr algn="r">
              <a:defRPr sz="800">
                <a:solidFill>
                  <a:schemeClr val="tx2"/>
                </a:solidFill>
              </a:defRPr>
            </a:lvl1pPr>
          </a:lstStyle>
          <a:p>
            <a:r>
              <a:rPr lang="en-GB" dirty="0"/>
              <a:t>"additional information like date, file name etc."</a:t>
            </a:r>
          </a:p>
        </p:txBody>
      </p:sp>
      <p:cxnSp>
        <p:nvCxnSpPr>
          <p:cNvPr id="10" name="Gerade Verbindung 14">
            <a:extLst>
              <a:ext uri="{FF2B5EF4-FFF2-40B4-BE49-F238E27FC236}">
                <a16:creationId xmlns:a16="http://schemas.microsoft.com/office/drawing/2014/main" id="{6D4A9934-AA60-422C-9EFE-8DA56DD39CA2}"/>
              </a:ext>
            </a:extLst>
          </p:cNvPr>
          <p:cNvCxnSpPr>
            <a:cxnSpLocks/>
          </p:cNvCxnSpPr>
          <p:nvPr userDrawn="1"/>
        </p:nvCxnSpPr>
        <p:spPr>
          <a:xfrm>
            <a:off x="563033" y="908720"/>
            <a:ext cx="0" cy="5760368"/>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Gerade Verbindung 15">
            <a:extLst>
              <a:ext uri="{FF2B5EF4-FFF2-40B4-BE49-F238E27FC236}">
                <a16:creationId xmlns:a16="http://schemas.microsoft.com/office/drawing/2014/main" id="{78C92CA8-8AAF-44E6-989E-589B15D352FD}"/>
              </a:ext>
            </a:extLst>
          </p:cNvPr>
          <p:cNvCxnSpPr/>
          <p:nvPr userDrawn="1"/>
        </p:nvCxnSpPr>
        <p:spPr>
          <a:xfrm flipH="1" flipV="1">
            <a:off x="563033" y="908720"/>
            <a:ext cx="10026651" cy="2859"/>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8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857B6C4-6590-41F0-AEE0-D1E787A72EBA}"/>
              </a:ext>
            </a:extLst>
          </p:cNvPr>
          <p:cNvSpPr>
            <a:spLocks noGrp="1"/>
          </p:cNvSpPr>
          <p:nvPr>
            <p:ph type="title"/>
          </p:nvPr>
        </p:nvSpPr>
        <p:spPr>
          <a:xfrm>
            <a:off x="944562" y="540000"/>
            <a:ext cx="10272713" cy="1150688"/>
          </a:xfrm>
          <a:prstGeom prst="rect">
            <a:avLst/>
          </a:prstGeom>
        </p:spPr>
        <p:txBody>
          <a:bodyPr vert="horz" lIns="0" tIns="0" rIns="0" bIns="0" rtlCol="0" anchor="t">
            <a:noAutofit/>
          </a:bodyPr>
          <a:lstStyle/>
          <a:p>
            <a:r>
              <a:rPr lang="de-DE" dirty="0"/>
              <a:t>Write Title </a:t>
            </a:r>
            <a:r>
              <a:rPr lang="de-DE" dirty="0" err="1"/>
              <a:t>here</a:t>
            </a:r>
            <a:endParaRPr lang="en-US" dirty="0"/>
          </a:p>
        </p:txBody>
      </p:sp>
      <p:sp>
        <p:nvSpPr>
          <p:cNvPr id="3" name="Textplatzhalter 2">
            <a:extLst>
              <a:ext uri="{FF2B5EF4-FFF2-40B4-BE49-F238E27FC236}">
                <a16:creationId xmlns:a16="http://schemas.microsoft.com/office/drawing/2014/main" id="{D9AF4E26-E188-4C5A-BA73-229A2A421854}"/>
              </a:ext>
            </a:extLst>
          </p:cNvPr>
          <p:cNvSpPr>
            <a:spLocks noGrp="1"/>
          </p:cNvSpPr>
          <p:nvPr>
            <p:ph type="body" idx="1"/>
          </p:nvPr>
        </p:nvSpPr>
        <p:spPr>
          <a:xfrm>
            <a:off x="944563" y="1862138"/>
            <a:ext cx="10272712" cy="3990022"/>
          </a:xfrm>
          <a:prstGeom prst="rect">
            <a:avLst/>
          </a:prstGeom>
        </p:spPr>
        <p:txBody>
          <a:bodyPr vert="horz" lIns="0" tIns="0" rIns="0" bIns="0" rtlCol="0">
            <a:noAutofit/>
          </a:bodyPr>
          <a:lstStyle/>
          <a:p>
            <a:pPr lvl="0"/>
            <a:r>
              <a:rPr lang="de-DE" dirty="0"/>
              <a:t>1st Level</a:t>
            </a:r>
          </a:p>
          <a:p>
            <a:pPr lvl="1"/>
            <a:r>
              <a:rPr lang="de-DE" dirty="0"/>
              <a:t>2nd Level</a:t>
            </a:r>
          </a:p>
          <a:p>
            <a:pPr lvl="2"/>
            <a:r>
              <a:rPr lang="de-DE" dirty="0"/>
              <a:t>3rd Level</a:t>
            </a:r>
          </a:p>
          <a:p>
            <a:pPr lvl="3"/>
            <a:r>
              <a:rPr lang="de-DE" dirty="0"/>
              <a:t>4th Level</a:t>
            </a:r>
          </a:p>
          <a:p>
            <a:pPr lvl="4"/>
            <a:r>
              <a:rPr lang="de-DE" dirty="0"/>
              <a:t>5th Level</a:t>
            </a:r>
          </a:p>
          <a:p>
            <a:pPr lvl="5"/>
            <a:r>
              <a:rPr lang="de-DE" dirty="0"/>
              <a:t>6th Level</a:t>
            </a:r>
          </a:p>
          <a:p>
            <a:pPr lvl="6"/>
            <a:r>
              <a:rPr lang="de-DE" dirty="0"/>
              <a:t>7th Level</a:t>
            </a:r>
          </a:p>
          <a:p>
            <a:pPr lvl="7"/>
            <a:r>
              <a:rPr lang="de-DE" dirty="0"/>
              <a:t>8th Level</a:t>
            </a:r>
          </a:p>
          <a:p>
            <a:pPr lvl="8"/>
            <a:r>
              <a:rPr lang="de-DE" dirty="0"/>
              <a:t>9th Level</a:t>
            </a:r>
            <a:endParaRPr lang="en-US" dirty="0"/>
          </a:p>
        </p:txBody>
      </p:sp>
      <p:pic>
        <p:nvPicPr>
          <p:cNvPr id="11" name="Grafik 10">
            <a:extLst>
              <a:ext uri="{FF2B5EF4-FFF2-40B4-BE49-F238E27FC236}">
                <a16:creationId xmlns:a16="http://schemas.microsoft.com/office/drawing/2014/main" id="{748E8143-747A-40F6-BD63-D63294BCDB4A}"/>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159988" y="6111623"/>
            <a:ext cx="1071574" cy="370479"/>
          </a:xfrm>
          <a:prstGeom prst="rect">
            <a:avLst/>
          </a:prstGeom>
          <a:solidFill>
            <a:schemeClr val="bg1"/>
          </a:solidFill>
        </p:spPr>
      </p:pic>
      <p:sp>
        <p:nvSpPr>
          <p:cNvPr id="4" name="Footer Placeholder 3">
            <a:extLst>
              <a:ext uri="{FF2B5EF4-FFF2-40B4-BE49-F238E27FC236}">
                <a16:creationId xmlns:a16="http://schemas.microsoft.com/office/drawing/2014/main" id="{F152CEF7-4373-47A0-AAD7-2D16D871AFE1}"/>
              </a:ext>
            </a:extLst>
          </p:cNvPr>
          <p:cNvSpPr>
            <a:spLocks noGrp="1"/>
          </p:cNvSpPr>
          <p:nvPr>
            <p:ph type="ftr" sz="quarter" idx="3"/>
          </p:nvPr>
        </p:nvSpPr>
        <p:spPr>
          <a:xfrm>
            <a:off x="1131943" y="6277297"/>
            <a:ext cx="4425577" cy="308315"/>
          </a:xfrm>
          <a:prstGeom prst="rect">
            <a:avLst/>
          </a:prstGeom>
        </p:spPr>
        <p:txBody>
          <a:bodyPr vert="horz" lIns="0" tIns="0" rIns="0" bIns="0" rtlCol="0" anchor="ctr"/>
          <a:lstStyle>
            <a:lvl1pPr algn="l">
              <a:defRPr sz="1000" b="0">
                <a:solidFill>
                  <a:schemeClr val="accent1"/>
                </a:solidFill>
              </a:defRPr>
            </a:lvl1pPr>
          </a:lstStyle>
          <a:p>
            <a:r>
              <a:rPr lang="pt-BR"/>
              <a:t>C O N F I D E N T I A L</a:t>
            </a:r>
            <a:endParaRPr lang="en-US"/>
          </a:p>
        </p:txBody>
      </p:sp>
      <p:sp>
        <p:nvSpPr>
          <p:cNvPr id="5" name="Slide Number Placeholder 4">
            <a:extLst>
              <a:ext uri="{FF2B5EF4-FFF2-40B4-BE49-F238E27FC236}">
                <a16:creationId xmlns:a16="http://schemas.microsoft.com/office/drawing/2014/main" id="{422F1A29-13A2-4CAF-854F-B4D92C1075CF}"/>
              </a:ext>
            </a:extLst>
          </p:cNvPr>
          <p:cNvSpPr>
            <a:spLocks noGrp="1"/>
          </p:cNvSpPr>
          <p:nvPr>
            <p:ph type="sldNum" sz="quarter" idx="4"/>
          </p:nvPr>
        </p:nvSpPr>
        <p:spPr>
          <a:xfrm>
            <a:off x="645840" y="6277299"/>
            <a:ext cx="382459" cy="308315"/>
          </a:xfrm>
          <a:prstGeom prst="rect">
            <a:avLst/>
          </a:prstGeom>
        </p:spPr>
        <p:txBody>
          <a:bodyPr vert="horz" lIns="0" tIns="0" rIns="0" bIns="0" rtlCol="0" anchor="ctr"/>
          <a:lstStyle>
            <a:lvl1pPr algn="r">
              <a:defRPr sz="1000" b="1">
                <a:solidFill>
                  <a:schemeClr val="accent1"/>
                </a:solidFill>
              </a:defRPr>
            </a:lvl1pPr>
          </a:lstStyle>
          <a:p>
            <a:fld id="{05298CB1-4000-4C34-8BE7-DC1D93D92EBB}" type="slidenum">
              <a:rPr lang="en-US" smtClean="0"/>
              <a:pPr/>
              <a:t>‹#›</a:t>
            </a:fld>
            <a:endParaRPr lang="en-US"/>
          </a:p>
        </p:txBody>
      </p:sp>
      <p:cxnSp>
        <p:nvCxnSpPr>
          <p:cNvPr id="8" name="Straight Connector 7">
            <a:extLst>
              <a:ext uri="{FF2B5EF4-FFF2-40B4-BE49-F238E27FC236}">
                <a16:creationId xmlns:a16="http://schemas.microsoft.com/office/drawing/2014/main" id="{3DC19E5A-BD91-4B69-8AA8-1FCF1B75E11D}"/>
              </a:ext>
            </a:extLst>
          </p:cNvPr>
          <p:cNvCxnSpPr>
            <a:cxnSpLocks/>
          </p:cNvCxnSpPr>
          <p:nvPr userDrawn="1"/>
        </p:nvCxnSpPr>
        <p:spPr>
          <a:xfrm>
            <a:off x="1080121" y="6370428"/>
            <a:ext cx="0" cy="1481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SIPCMContentMarking" descr="{&quot;HashCode&quot;:1952887716,&quot;Placement&quot;:&quot;Footer&quot;,&quot;Top&quot;:523.380066,&quot;Left&quot;:432.585663,&quot;SlideWidth&quot;:960,&quot;SlideHeight&quot;:540}">
            <a:extLst>
              <a:ext uri="{FF2B5EF4-FFF2-40B4-BE49-F238E27FC236}">
                <a16:creationId xmlns:a16="http://schemas.microsoft.com/office/drawing/2014/main" id="{8DB3E9FD-6F16-4F7C-9B09-5396F8F3B768}"/>
              </a:ext>
            </a:extLst>
          </p:cNvPr>
          <p:cNvSpPr txBox="1"/>
          <p:nvPr userDrawn="1"/>
        </p:nvSpPr>
        <p:spPr>
          <a:xfrm>
            <a:off x="5493838" y="6646927"/>
            <a:ext cx="1204325" cy="211073"/>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Calibri" panose="020F0502020204030204" pitchFamily="34" charset="0"/>
              </a:rPr>
              <a:t>CONFIDENTIAL - INTERNAL</a:t>
            </a:r>
            <a:endParaRPr lang="en-US" sz="700" dirty="0" err="1">
              <a:solidFill>
                <a:srgbClr val="000000"/>
              </a:solidFill>
              <a:latin typeface="Calibri" panose="020F0502020204030204" pitchFamily="34" charset="0"/>
            </a:endParaRPr>
          </a:p>
        </p:txBody>
      </p:sp>
    </p:spTree>
    <p:extLst>
      <p:ext uri="{BB962C8B-B14F-4D97-AF65-F5344CB8AC3E}">
        <p14:creationId xmlns:p14="http://schemas.microsoft.com/office/powerpoint/2010/main" val="1994518856"/>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1" r:id="rId3"/>
    <p:sldLayoutId id="2147483650" r:id="rId4"/>
    <p:sldLayoutId id="2147483657" r:id="rId5"/>
    <p:sldLayoutId id="2147483654" r:id="rId6"/>
    <p:sldLayoutId id="2147483655" r:id="rId7"/>
    <p:sldLayoutId id="2147483658" r:id="rId8"/>
    <p:sldLayoutId id="2147483659" r:id="rId9"/>
  </p:sldLayoutIdLst>
  <p:hf hdr="0" dt="0"/>
  <p:txStyles>
    <p:title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p:titleStyle>
    <p:bodyStyle>
      <a:lvl1pPr marL="252000" indent="-252000" algn="l" defTabSz="914400" rtl="0" eaLnBrk="1" latinLnBrk="0" hangingPunct="1">
        <a:lnSpc>
          <a:spcPct val="10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1pPr>
      <a:lvl2pPr marL="432000" indent="-180000" algn="l" defTabSz="914400" rtl="0" eaLnBrk="1" latinLnBrk="0" hangingPunct="1">
        <a:lnSpc>
          <a:spcPct val="10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2pPr>
      <a:lvl3pPr marL="612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3pPr>
      <a:lvl4pPr marL="82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4pPr>
      <a:lvl5pPr marL="100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5pPr>
      <a:lvl6pPr marL="118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6pPr>
      <a:lvl7pPr marL="136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7pPr>
      <a:lvl8pPr marL="154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8pPr>
      <a:lvl9pPr marL="1728000" indent="-180000" algn="l" defTabSz="914400" rtl="0" eaLnBrk="1" latinLnBrk="0" hangingPunct="1">
        <a:lnSpc>
          <a:spcPct val="110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597" userDrawn="1">
          <p15:clr>
            <a:srgbClr val="F26B43"/>
          </p15:clr>
        </p15:guide>
        <p15:guide id="3" pos="7066" userDrawn="1">
          <p15:clr>
            <a:srgbClr val="F26B43"/>
          </p15:clr>
        </p15:guide>
        <p15:guide id="4" orient="horz" pos="1162" userDrawn="1">
          <p15:clr>
            <a:srgbClr val="F26B43"/>
          </p15:clr>
        </p15:guide>
        <p15:guide id="5" orient="horz" pos="4088" userDrawn="1">
          <p15:clr>
            <a:srgbClr val="F26B43"/>
          </p15:clr>
        </p15:guide>
        <p15:guide id="6" orient="horz" pos="3702" userDrawn="1">
          <p15:clr>
            <a:srgbClr val="F26B43"/>
          </p15:clr>
        </p15:guide>
        <p15:guide id="7" pos="3704" userDrawn="1">
          <p15:clr>
            <a:srgbClr val="F26B43"/>
          </p15:clr>
        </p15:guide>
        <p15:guide id="8" pos="397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481987-AD71-44DB-A56D-F231FE3B1B8E}"/>
              </a:ext>
            </a:extLst>
          </p:cNvPr>
          <p:cNvSpPr>
            <a:spLocks noGrp="1"/>
          </p:cNvSpPr>
          <p:nvPr>
            <p:ph type="ctrTitle"/>
          </p:nvPr>
        </p:nvSpPr>
        <p:spPr/>
        <p:txBody>
          <a:bodyPr/>
          <a:lstStyle/>
          <a:p>
            <a:r>
              <a:rPr lang="en-US" dirty="0"/>
              <a:t>Web Service (API) Automation with Performance Testing using Hybrid Framework</a:t>
            </a:r>
          </a:p>
        </p:txBody>
      </p:sp>
      <p:sp>
        <p:nvSpPr>
          <p:cNvPr id="3" name="Untertitel 2">
            <a:extLst>
              <a:ext uri="{FF2B5EF4-FFF2-40B4-BE49-F238E27FC236}">
                <a16:creationId xmlns:a16="http://schemas.microsoft.com/office/drawing/2014/main" id="{83B1F38B-7CC2-46DC-8353-CAD67CAC120E}"/>
              </a:ext>
            </a:extLst>
          </p:cNvPr>
          <p:cNvSpPr>
            <a:spLocks noGrp="1"/>
          </p:cNvSpPr>
          <p:nvPr>
            <p:ph type="subTitle" idx="1"/>
          </p:nvPr>
        </p:nvSpPr>
        <p:spPr>
          <a:xfrm>
            <a:off x="947738" y="3049589"/>
            <a:ext cx="8281987" cy="524122"/>
          </a:xfrm>
        </p:spPr>
        <p:txBody>
          <a:bodyPr/>
          <a:lstStyle/>
          <a:p>
            <a:r>
              <a:rPr lang="en-US" dirty="0"/>
              <a:t>Using HTTP Client library in Java</a:t>
            </a:r>
          </a:p>
          <a:p>
            <a:endParaRPr lang="en-US" dirty="0"/>
          </a:p>
        </p:txBody>
      </p:sp>
      <p:sp>
        <p:nvSpPr>
          <p:cNvPr id="13" name="Textplatzhalter 12">
            <a:extLst>
              <a:ext uri="{FF2B5EF4-FFF2-40B4-BE49-F238E27FC236}">
                <a16:creationId xmlns:a16="http://schemas.microsoft.com/office/drawing/2014/main" id="{8E6806DC-AE60-4E39-A024-88A3C4920DBB}"/>
              </a:ext>
            </a:extLst>
          </p:cNvPr>
          <p:cNvSpPr>
            <a:spLocks noGrp="1"/>
          </p:cNvSpPr>
          <p:nvPr>
            <p:ph type="body" sz="quarter" idx="10"/>
          </p:nvPr>
        </p:nvSpPr>
        <p:spPr/>
        <p:txBody>
          <a:bodyPr/>
          <a:lstStyle/>
          <a:p>
            <a:r>
              <a:rPr lang="en-US" dirty="0"/>
              <a:t>Prasanna Kannan</a:t>
            </a:r>
          </a:p>
          <a:p>
            <a:r>
              <a:rPr lang="en-US" dirty="0"/>
              <a:t>Guruprasad Bhoovarahamoorthy</a:t>
            </a:r>
          </a:p>
        </p:txBody>
      </p:sp>
      <p:sp>
        <p:nvSpPr>
          <p:cNvPr id="4" name="Footer Placeholder 3">
            <a:extLst>
              <a:ext uri="{FF2B5EF4-FFF2-40B4-BE49-F238E27FC236}">
                <a16:creationId xmlns:a16="http://schemas.microsoft.com/office/drawing/2014/main" id="{B6A44154-A757-42D1-B73F-33B8F21AB186}"/>
              </a:ext>
            </a:extLst>
          </p:cNvPr>
          <p:cNvSpPr>
            <a:spLocks noGrp="1"/>
          </p:cNvSpPr>
          <p:nvPr>
            <p:ph type="ftr" sz="quarter" idx="11"/>
          </p:nvPr>
        </p:nvSpPr>
        <p:spPr/>
        <p:txBody>
          <a:bodyPr/>
          <a:lstStyle/>
          <a:p>
            <a:r>
              <a:rPr lang="pt-BR"/>
              <a:t>C O N F I D E N T I A L</a:t>
            </a:r>
            <a:endParaRPr lang="en-US" dirty="0"/>
          </a:p>
        </p:txBody>
      </p:sp>
    </p:spTree>
    <p:extLst>
      <p:ext uri="{BB962C8B-B14F-4D97-AF65-F5344CB8AC3E}">
        <p14:creationId xmlns:p14="http://schemas.microsoft.com/office/powerpoint/2010/main" val="199237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621513" y="211934"/>
            <a:ext cx="7945438" cy="595352"/>
          </a:xfrm>
        </p:spPr>
        <p:txBody>
          <a:bodyPr anchor="t">
            <a:normAutofit/>
          </a:bodyPr>
          <a:lstStyle/>
          <a:p>
            <a:r>
              <a:rPr lang="en-US" dirty="0"/>
              <a:t>Test Cases </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a:xfrm>
            <a:off x="1131943" y="6277297"/>
            <a:ext cx="4425577" cy="308315"/>
          </a:xfrm>
        </p:spPr>
        <p:txBody>
          <a:bodyPr anchor="ctr">
            <a:normAutofit/>
          </a:bodyPr>
          <a:lstStyle/>
          <a:p>
            <a:pPr>
              <a:spcAft>
                <a:spcPts val="600"/>
              </a:spcAft>
            </a:pPr>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a:xfrm>
            <a:off x="645840" y="6277299"/>
            <a:ext cx="382459" cy="308315"/>
          </a:xfrm>
        </p:spPr>
        <p:txBody>
          <a:bodyPr anchor="ctr">
            <a:normAutofit/>
          </a:bodyPr>
          <a:lstStyle/>
          <a:p>
            <a:pPr>
              <a:spcAft>
                <a:spcPts val="600"/>
              </a:spcAft>
            </a:pPr>
            <a:fld id="{05298CB1-4000-4C34-8BE7-DC1D93D92EBB}" type="slidenum">
              <a:rPr lang="en-US" smtClean="0"/>
              <a:pPr>
                <a:spcAft>
                  <a:spcPts val="600"/>
                </a:spcAft>
              </a:pPr>
              <a:t>10</a:t>
            </a:fld>
            <a:endParaRPr lang="en-US"/>
          </a:p>
        </p:txBody>
      </p:sp>
      <p:pic>
        <p:nvPicPr>
          <p:cNvPr id="3" name="Picture 2">
            <a:extLst>
              <a:ext uri="{FF2B5EF4-FFF2-40B4-BE49-F238E27FC236}">
                <a16:creationId xmlns:a16="http://schemas.microsoft.com/office/drawing/2014/main" id="{605E0CE5-D7E9-4295-A4E0-8BBA7407CDA3}"/>
              </a:ext>
            </a:extLst>
          </p:cNvPr>
          <p:cNvPicPr>
            <a:picLocks noChangeAspect="1"/>
          </p:cNvPicPr>
          <p:nvPr/>
        </p:nvPicPr>
        <p:blipFill>
          <a:blip r:embed="rId2"/>
          <a:stretch>
            <a:fillRect/>
          </a:stretch>
        </p:blipFill>
        <p:spPr>
          <a:xfrm>
            <a:off x="621516" y="1346200"/>
            <a:ext cx="10715351" cy="4572000"/>
          </a:xfrm>
          <a:prstGeom prst="rect">
            <a:avLst/>
          </a:prstGeom>
          <a:noFill/>
        </p:spPr>
      </p:pic>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sp>
        <p:nvSpPr>
          <p:cNvPr id="9" name="TextBox 8">
            <a:extLst>
              <a:ext uri="{FF2B5EF4-FFF2-40B4-BE49-F238E27FC236}">
                <a16:creationId xmlns:a16="http://schemas.microsoft.com/office/drawing/2014/main" id="{C941A4BF-73A6-49C2-8897-15BE343A570E}"/>
              </a:ext>
            </a:extLst>
          </p:cNvPr>
          <p:cNvSpPr txBox="1"/>
          <p:nvPr/>
        </p:nvSpPr>
        <p:spPr>
          <a:xfrm flipH="1">
            <a:off x="621513" y="894591"/>
            <a:ext cx="9864725" cy="276999"/>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dirty="0">
                <a:solidFill>
                  <a:schemeClr val="tx2">
                    <a:lumMod val="75000"/>
                  </a:schemeClr>
                </a:solidFill>
              </a:rPr>
              <a:t>Test Case Code designed using this Framework will look as simple as shown below</a:t>
            </a:r>
          </a:p>
        </p:txBody>
      </p:sp>
    </p:spTree>
    <p:extLst>
      <p:ext uri="{BB962C8B-B14F-4D97-AF65-F5344CB8AC3E}">
        <p14:creationId xmlns:p14="http://schemas.microsoft.com/office/powerpoint/2010/main" val="407723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42ABA7-FFC3-4841-8017-393BC8A62C00}"/>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CA7914-EEEE-4699-A786-B4D450EBD214}" type="slidenum">
              <a:rPr kumimoji="0" lang="en-US" sz="1000" b="0" i="0" u="none" strike="noStrike" kern="1200" cap="none" spc="0" normalizeH="0" baseline="0" noProof="0" smtClean="0">
                <a:ln>
                  <a:noFill/>
                </a:ln>
                <a:solidFill>
                  <a:srgbClr val="21245F">
                    <a:lumMod val="10000"/>
                  </a:srgbClr>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21245F">
                  <a:lumMod val="10000"/>
                </a:srgbClr>
              </a:solidFill>
              <a:effectLst/>
              <a:uLnTx/>
              <a:uFillTx/>
              <a:latin typeface="Arial"/>
              <a:ea typeface="+mn-ea"/>
              <a:cs typeface="+mn-cs"/>
            </a:endParaRPr>
          </a:p>
        </p:txBody>
      </p:sp>
      <p:sp>
        <p:nvSpPr>
          <p:cNvPr id="4" name="Rechteck 3">
            <a:extLst>
              <a:ext uri="{FF2B5EF4-FFF2-40B4-BE49-F238E27FC236}">
                <a16:creationId xmlns:a16="http://schemas.microsoft.com/office/drawing/2014/main" id="{0165A848-76E8-4673-A96A-81CE128CAA90}"/>
              </a:ext>
            </a:extLst>
          </p:cNvPr>
          <p:cNvSpPr/>
          <p:nvPr/>
        </p:nvSpPr>
        <p:spPr>
          <a:xfrm>
            <a:off x="9732375" y="141835"/>
            <a:ext cx="2370682" cy="425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Title 11">
            <a:extLst>
              <a:ext uri="{FF2B5EF4-FFF2-40B4-BE49-F238E27FC236}">
                <a16:creationId xmlns:a16="http://schemas.microsoft.com/office/drawing/2014/main" id="{323774C7-62C4-4941-85C0-130C6007447F}"/>
              </a:ext>
            </a:extLst>
          </p:cNvPr>
          <p:cNvSpPr>
            <a:spLocks noGrp="1"/>
          </p:cNvSpPr>
          <p:nvPr>
            <p:ph type="title"/>
          </p:nvPr>
        </p:nvSpPr>
        <p:spPr>
          <a:xfrm>
            <a:off x="268625" y="2104845"/>
            <a:ext cx="10399712" cy="2203935"/>
          </a:xfrm>
        </p:spPr>
        <p:txBody>
          <a:bodyPr/>
          <a:lstStyle/>
          <a:p>
            <a:r>
              <a:rPr lang="en-US" sz="4000" dirty="0"/>
              <a:t>      Demonstration </a:t>
            </a:r>
          </a:p>
        </p:txBody>
      </p:sp>
    </p:spTree>
    <p:extLst>
      <p:ext uri="{BB962C8B-B14F-4D97-AF65-F5344CB8AC3E}">
        <p14:creationId xmlns:p14="http://schemas.microsoft.com/office/powerpoint/2010/main" val="138428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260059" y="272386"/>
            <a:ext cx="8840283" cy="668828"/>
          </a:xfrm>
        </p:spPr>
        <p:txBody>
          <a:bodyPr/>
          <a:lstStyle/>
          <a:p>
            <a:r>
              <a:rPr lang="en-US" dirty="0"/>
              <a:t>Test Reports</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12</a:t>
            </a:fld>
            <a:endParaRPr lang="en-US"/>
          </a:p>
        </p:txBody>
      </p:sp>
      <p:sp>
        <p:nvSpPr>
          <p:cNvPr id="2" name="Content Placeholder 1">
            <a:extLst>
              <a:ext uri="{FF2B5EF4-FFF2-40B4-BE49-F238E27FC236}">
                <a16:creationId xmlns:a16="http://schemas.microsoft.com/office/drawing/2014/main" id="{4C83C99C-E3E0-4406-89CF-4B5CBF92E50C}"/>
              </a:ext>
            </a:extLst>
          </p:cNvPr>
          <p:cNvSpPr>
            <a:spLocks noGrp="1"/>
          </p:cNvSpPr>
          <p:nvPr>
            <p:ph sz="quarter" idx="12"/>
          </p:nvPr>
        </p:nvSpPr>
        <p:spPr>
          <a:xfrm>
            <a:off x="260059" y="1107347"/>
            <a:ext cx="10957216" cy="4769578"/>
          </a:xfrm>
        </p:spPr>
        <p:txBody>
          <a:bodyPr/>
          <a:lstStyle/>
          <a:p>
            <a:pPr>
              <a:buFont typeface="Wingdings" panose="05000000000000000000" pitchFamily="2" charset="2"/>
              <a:buChar char="Ø"/>
            </a:pPr>
            <a:r>
              <a:rPr lang="en-US" dirty="0"/>
              <a:t>Default Test Reports are generated by Test-NG in html format.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endParaRPr lang="en-US" dirty="0"/>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pic>
        <p:nvPicPr>
          <p:cNvPr id="11" name="Picture 10">
            <a:extLst>
              <a:ext uri="{FF2B5EF4-FFF2-40B4-BE49-F238E27FC236}">
                <a16:creationId xmlns:a16="http://schemas.microsoft.com/office/drawing/2014/main" id="{57AB77C0-0C97-471B-BE2F-470B112C0F28}"/>
              </a:ext>
            </a:extLst>
          </p:cNvPr>
          <p:cNvPicPr>
            <a:picLocks noChangeAspect="1"/>
          </p:cNvPicPr>
          <p:nvPr/>
        </p:nvPicPr>
        <p:blipFill>
          <a:blip r:embed="rId2"/>
          <a:stretch>
            <a:fillRect/>
          </a:stretch>
        </p:blipFill>
        <p:spPr>
          <a:xfrm>
            <a:off x="837069" y="1507719"/>
            <a:ext cx="9069066" cy="4769578"/>
          </a:xfrm>
          <a:prstGeom prst="rect">
            <a:avLst/>
          </a:prstGeom>
        </p:spPr>
      </p:pic>
    </p:spTree>
    <p:extLst>
      <p:ext uri="{BB962C8B-B14F-4D97-AF65-F5344CB8AC3E}">
        <p14:creationId xmlns:p14="http://schemas.microsoft.com/office/powerpoint/2010/main" val="344942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260059" y="238332"/>
            <a:ext cx="8840283" cy="668828"/>
          </a:xfrm>
        </p:spPr>
        <p:txBody>
          <a:bodyPr/>
          <a:lstStyle/>
          <a:p>
            <a:r>
              <a:rPr lang="en-US" dirty="0"/>
              <a:t>Performance Test Report</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13</a:t>
            </a:fld>
            <a:endParaRPr lang="en-US"/>
          </a:p>
        </p:txBody>
      </p:sp>
      <p:sp>
        <p:nvSpPr>
          <p:cNvPr id="2" name="Content Placeholder 1">
            <a:extLst>
              <a:ext uri="{FF2B5EF4-FFF2-40B4-BE49-F238E27FC236}">
                <a16:creationId xmlns:a16="http://schemas.microsoft.com/office/drawing/2014/main" id="{4C83C99C-E3E0-4406-89CF-4B5CBF92E50C}"/>
              </a:ext>
            </a:extLst>
          </p:cNvPr>
          <p:cNvSpPr>
            <a:spLocks noGrp="1"/>
          </p:cNvSpPr>
          <p:nvPr>
            <p:ph sz="quarter" idx="12"/>
          </p:nvPr>
        </p:nvSpPr>
        <p:spPr>
          <a:xfrm>
            <a:off x="260059" y="1107347"/>
            <a:ext cx="10957216" cy="4769578"/>
          </a:xfrm>
        </p:spPr>
        <p:txBody>
          <a:bodyPr/>
          <a:lstStyle/>
          <a:p>
            <a:pPr>
              <a:buFont typeface="Wingdings" panose="05000000000000000000" pitchFamily="2" charset="2"/>
              <a:buChar char="Ø"/>
            </a:pPr>
            <a:r>
              <a:rPr lang="en-US" dirty="0"/>
              <a:t>For each HTTP Requests , Response Time ( Performance of the Web Service) is calculated by the Framework and saved in Separate Data File. </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endParaRPr lang="en-US" dirty="0"/>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pic>
        <p:nvPicPr>
          <p:cNvPr id="14" name="Picture 13">
            <a:extLst>
              <a:ext uri="{FF2B5EF4-FFF2-40B4-BE49-F238E27FC236}">
                <a16:creationId xmlns:a16="http://schemas.microsoft.com/office/drawing/2014/main" id="{F273AAAC-4D87-4A39-921E-BC5461B27A35}"/>
              </a:ext>
            </a:extLst>
          </p:cNvPr>
          <p:cNvPicPr>
            <a:picLocks noChangeAspect="1"/>
          </p:cNvPicPr>
          <p:nvPr/>
        </p:nvPicPr>
        <p:blipFill>
          <a:blip r:embed="rId2"/>
          <a:stretch>
            <a:fillRect/>
          </a:stretch>
        </p:blipFill>
        <p:spPr>
          <a:xfrm>
            <a:off x="421163" y="1981407"/>
            <a:ext cx="7878274" cy="781159"/>
          </a:xfrm>
          <a:prstGeom prst="rect">
            <a:avLst/>
          </a:prstGeom>
        </p:spPr>
      </p:pic>
      <p:pic>
        <p:nvPicPr>
          <p:cNvPr id="16" name="Picture 15">
            <a:extLst>
              <a:ext uri="{FF2B5EF4-FFF2-40B4-BE49-F238E27FC236}">
                <a16:creationId xmlns:a16="http://schemas.microsoft.com/office/drawing/2014/main" id="{989E8774-87BD-40A0-BDC0-8259F3C8D52F}"/>
              </a:ext>
            </a:extLst>
          </p:cNvPr>
          <p:cNvPicPr>
            <a:picLocks noChangeAspect="1"/>
          </p:cNvPicPr>
          <p:nvPr/>
        </p:nvPicPr>
        <p:blipFill>
          <a:blip r:embed="rId3"/>
          <a:stretch>
            <a:fillRect/>
          </a:stretch>
        </p:blipFill>
        <p:spPr>
          <a:xfrm>
            <a:off x="421163" y="3349386"/>
            <a:ext cx="7640116" cy="1333686"/>
          </a:xfrm>
          <a:prstGeom prst="rect">
            <a:avLst/>
          </a:prstGeom>
        </p:spPr>
      </p:pic>
    </p:spTree>
    <p:extLst>
      <p:ext uri="{BB962C8B-B14F-4D97-AF65-F5344CB8AC3E}">
        <p14:creationId xmlns:p14="http://schemas.microsoft.com/office/powerpoint/2010/main" val="123816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260059" y="238332"/>
            <a:ext cx="8840283" cy="668828"/>
          </a:xfrm>
        </p:spPr>
        <p:txBody>
          <a:bodyPr/>
          <a:lstStyle/>
          <a:p>
            <a:r>
              <a:rPr lang="en-US" dirty="0"/>
              <a:t>Performance Test Report (continued..)</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14</a:t>
            </a:fld>
            <a:endParaRPr lang="en-US"/>
          </a:p>
        </p:txBody>
      </p:sp>
      <p:sp>
        <p:nvSpPr>
          <p:cNvPr id="2" name="Content Placeholder 1">
            <a:extLst>
              <a:ext uri="{FF2B5EF4-FFF2-40B4-BE49-F238E27FC236}">
                <a16:creationId xmlns:a16="http://schemas.microsoft.com/office/drawing/2014/main" id="{4C83C99C-E3E0-4406-89CF-4B5CBF92E50C}"/>
              </a:ext>
            </a:extLst>
          </p:cNvPr>
          <p:cNvSpPr>
            <a:spLocks noGrp="1"/>
          </p:cNvSpPr>
          <p:nvPr>
            <p:ph sz="quarter" idx="12"/>
          </p:nvPr>
        </p:nvSpPr>
        <p:spPr>
          <a:xfrm>
            <a:off x="109057" y="687897"/>
            <a:ext cx="11601974" cy="5419288"/>
          </a:xfrm>
        </p:spPr>
        <p:txBody>
          <a:bodyPr/>
          <a:lstStyle/>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endParaRPr lang="en-US" dirty="0"/>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pic>
        <p:nvPicPr>
          <p:cNvPr id="12" name="Picture 11">
            <a:extLst>
              <a:ext uri="{FF2B5EF4-FFF2-40B4-BE49-F238E27FC236}">
                <a16:creationId xmlns:a16="http://schemas.microsoft.com/office/drawing/2014/main" id="{F24FD655-B063-42A3-8FB3-9115DCE9C044}"/>
              </a:ext>
            </a:extLst>
          </p:cNvPr>
          <p:cNvPicPr>
            <a:picLocks noChangeAspect="1"/>
          </p:cNvPicPr>
          <p:nvPr/>
        </p:nvPicPr>
        <p:blipFill>
          <a:blip r:embed="rId2"/>
          <a:stretch>
            <a:fillRect/>
          </a:stretch>
        </p:blipFill>
        <p:spPr>
          <a:xfrm>
            <a:off x="585018" y="728285"/>
            <a:ext cx="11021963" cy="5401429"/>
          </a:xfrm>
          <a:prstGeom prst="rect">
            <a:avLst/>
          </a:prstGeom>
        </p:spPr>
      </p:pic>
    </p:spTree>
    <p:extLst>
      <p:ext uri="{BB962C8B-B14F-4D97-AF65-F5344CB8AC3E}">
        <p14:creationId xmlns:p14="http://schemas.microsoft.com/office/powerpoint/2010/main" val="77331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944563" y="419709"/>
            <a:ext cx="10272713" cy="735127"/>
          </a:xfrm>
        </p:spPr>
        <p:txBody>
          <a:bodyPr/>
          <a:lstStyle/>
          <a:p>
            <a:r>
              <a:rPr lang="en-US" dirty="0"/>
              <a:t>Future Enhancements</a:t>
            </a:r>
          </a:p>
        </p:txBody>
      </p:sp>
      <p:sp>
        <p:nvSpPr>
          <p:cNvPr id="2" name="Inhaltsplatzhalter 1">
            <a:extLst>
              <a:ext uri="{FF2B5EF4-FFF2-40B4-BE49-F238E27FC236}">
                <a16:creationId xmlns:a16="http://schemas.microsoft.com/office/drawing/2014/main" id="{DBB95056-6653-4489-94DC-8A99A723AA34}"/>
              </a:ext>
            </a:extLst>
          </p:cNvPr>
          <p:cNvSpPr>
            <a:spLocks noGrp="1"/>
          </p:cNvSpPr>
          <p:nvPr>
            <p:ph idx="4294967295"/>
          </p:nvPr>
        </p:nvSpPr>
        <p:spPr bwMode="gray">
          <a:xfrm>
            <a:off x="944563" y="1367406"/>
            <a:ext cx="9977903" cy="4484754"/>
          </a:xfrm>
        </p:spPr>
        <p:txBody>
          <a:bodyPr/>
          <a:lstStyle/>
          <a:p>
            <a:pPr>
              <a:buFont typeface="Wingdings" panose="05000000000000000000" pitchFamily="2" charset="2"/>
              <a:buChar char="Ø"/>
            </a:pPr>
            <a:r>
              <a:rPr lang="en-US" sz="2000" dirty="0"/>
              <a:t>Custom Test Reports : Current Framework has default Test-NG Reports . Reports can be customized as per the Requirement</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Feasibility check to Accommodate load Testing in the current Framework</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Schedule the Tests in any CI/CD tools such as Jenkins/ Azure Devops</a:t>
            </a:r>
          </a:p>
          <a:p>
            <a:endParaRPr lang="en-US" dirty="0"/>
          </a:p>
        </p:txBody>
      </p:sp>
      <p:sp>
        <p:nvSpPr>
          <p:cNvPr id="6" name="Footer Placeholder 5">
            <a:extLst>
              <a:ext uri="{FF2B5EF4-FFF2-40B4-BE49-F238E27FC236}">
                <a16:creationId xmlns:a16="http://schemas.microsoft.com/office/drawing/2014/main" id="{2D1A4E52-A213-45AF-89E9-8FB4E4CD99C1}"/>
              </a:ext>
            </a:extLst>
          </p:cNvPr>
          <p:cNvSpPr>
            <a:spLocks noGrp="1"/>
          </p:cNvSpPr>
          <p:nvPr>
            <p:ph type="ftr" sz="quarter" idx="12"/>
          </p:nvPr>
        </p:nvSpPr>
        <p:spPr/>
        <p:txBody>
          <a:bodyPr/>
          <a:lstStyle/>
          <a:p>
            <a:r>
              <a:rPr lang="pt-BR"/>
              <a:t>C O N F I D E N T I A L</a:t>
            </a:r>
            <a:endParaRPr lang="en-US"/>
          </a:p>
        </p:txBody>
      </p:sp>
      <p:sp>
        <p:nvSpPr>
          <p:cNvPr id="7" name="Slide Number Placeholder 6">
            <a:extLst>
              <a:ext uri="{FF2B5EF4-FFF2-40B4-BE49-F238E27FC236}">
                <a16:creationId xmlns:a16="http://schemas.microsoft.com/office/drawing/2014/main" id="{18E8AEC5-CE51-49BE-AF7B-ED22E41BB620}"/>
              </a:ext>
            </a:extLst>
          </p:cNvPr>
          <p:cNvSpPr>
            <a:spLocks noGrp="1"/>
          </p:cNvSpPr>
          <p:nvPr>
            <p:ph type="sldNum" sz="quarter" idx="13"/>
          </p:nvPr>
        </p:nvSpPr>
        <p:spPr/>
        <p:txBody>
          <a:bodyPr/>
          <a:lstStyle/>
          <a:p>
            <a:fld id="{05298CB1-4000-4C34-8BE7-DC1D93D92EBB}" type="slidenum">
              <a:rPr lang="en-US" smtClean="0"/>
              <a:pPr/>
              <a:t>15</a:t>
            </a:fld>
            <a:endParaRPr lang="en-US"/>
          </a:p>
        </p:txBody>
      </p:sp>
    </p:spTree>
    <p:extLst>
      <p:ext uri="{BB962C8B-B14F-4D97-AF65-F5344CB8AC3E}">
        <p14:creationId xmlns:p14="http://schemas.microsoft.com/office/powerpoint/2010/main" val="349865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99D02A-240C-4D74-858A-38CDF3DFED37}"/>
              </a:ext>
            </a:extLst>
          </p:cNvPr>
          <p:cNvSpPr>
            <a:spLocks noGrp="1"/>
          </p:cNvSpPr>
          <p:nvPr>
            <p:ph type="ftr" sz="quarter" idx="10"/>
          </p:nvPr>
        </p:nvSpPr>
        <p:spPr/>
        <p:txBody>
          <a:bodyPr/>
          <a:lstStyle/>
          <a:p>
            <a:r>
              <a:rPr lang="pt-BR"/>
              <a:t>C O N F I D E N T I A L</a:t>
            </a:r>
            <a:endParaRPr lang="en-US" dirty="0"/>
          </a:p>
        </p:txBody>
      </p:sp>
    </p:spTree>
    <p:extLst>
      <p:ext uri="{BB962C8B-B14F-4D97-AF65-F5344CB8AC3E}">
        <p14:creationId xmlns:p14="http://schemas.microsoft.com/office/powerpoint/2010/main" val="94127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9BD14-CE8D-4807-8CA4-FB6D046A0D8C}"/>
              </a:ext>
            </a:extLst>
          </p:cNvPr>
          <p:cNvSpPr>
            <a:spLocks noGrp="1"/>
          </p:cNvSpPr>
          <p:nvPr>
            <p:ph type="title"/>
          </p:nvPr>
        </p:nvSpPr>
        <p:spPr/>
        <p:txBody>
          <a:bodyPr/>
          <a:lstStyle/>
          <a:p>
            <a:r>
              <a:rPr lang="en-US" dirty="0"/>
              <a:t>Agenda</a:t>
            </a:r>
          </a:p>
        </p:txBody>
      </p:sp>
      <p:sp>
        <p:nvSpPr>
          <p:cNvPr id="3" name="Textplatzhalter 2">
            <a:extLst>
              <a:ext uri="{FF2B5EF4-FFF2-40B4-BE49-F238E27FC236}">
                <a16:creationId xmlns:a16="http://schemas.microsoft.com/office/drawing/2014/main" id="{5EC1852B-533C-4E6B-A645-F4D21E8683BD}"/>
              </a:ext>
            </a:extLst>
          </p:cNvPr>
          <p:cNvSpPr>
            <a:spLocks noGrp="1"/>
          </p:cNvSpPr>
          <p:nvPr>
            <p:ph type="body" sz="quarter" idx="11"/>
          </p:nvPr>
        </p:nvSpPr>
        <p:spPr>
          <a:xfrm>
            <a:off x="3095538" y="1844676"/>
            <a:ext cx="6324687" cy="3692058"/>
          </a:xfrm>
        </p:spPr>
        <p:txBody>
          <a:bodyPr/>
          <a:lstStyle/>
          <a:p>
            <a:r>
              <a:rPr lang="en-US" dirty="0"/>
              <a:t>What is Web Service Testing</a:t>
            </a:r>
          </a:p>
          <a:p>
            <a:r>
              <a:rPr lang="en-US" dirty="0"/>
              <a:t>Need for Web Service Automation</a:t>
            </a:r>
          </a:p>
          <a:p>
            <a:r>
              <a:rPr lang="en-US" dirty="0"/>
              <a:t>HTTP Client Library for Rest API’s</a:t>
            </a:r>
          </a:p>
          <a:p>
            <a:r>
              <a:rPr lang="en-US" dirty="0"/>
              <a:t>Tools used</a:t>
            </a:r>
          </a:p>
          <a:p>
            <a:r>
              <a:rPr lang="en-US" dirty="0"/>
              <a:t>Hybrid Framework Model for API and Performance Testing</a:t>
            </a:r>
          </a:p>
          <a:p>
            <a:r>
              <a:rPr lang="en-US" dirty="0"/>
              <a:t>Framework Architecture</a:t>
            </a:r>
          </a:p>
          <a:p>
            <a:r>
              <a:rPr lang="en-US" dirty="0"/>
              <a:t>Demo</a:t>
            </a:r>
          </a:p>
          <a:p>
            <a:r>
              <a:rPr lang="en-US" dirty="0"/>
              <a:t>Test Reports(API) and Performance Test Reports</a:t>
            </a:r>
          </a:p>
          <a:p>
            <a:r>
              <a:rPr lang="en-US" dirty="0"/>
              <a:t>Future Enhancements</a:t>
            </a:r>
          </a:p>
        </p:txBody>
      </p:sp>
      <p:sp>
        <p:nvSpPr>
          <p:cNvPr id="8" name="Footer Placeholder 7">
            <a:extLst>
              <a:ext uri="{FF2B5EF4-FFF2-40B4-BE49-F238E27FC236}">
                <a16:creationId xmlns:a16="http://schemas.microsoft.com/office/drawing/2014/main" id="{7A9ABB98-960D-4815-ABE0-01E0BAFD12B9}"/>
              </a:ext>
            </a:extLst>
          </p:cNvPr>
          <p:cNvSpPr>
            <a:spLocks noGrp="1"/>
          </p:cNvSpPr>
          <p:nvPr>
            <p:ph type="ftr" sz="quarter" idx="12"/>
          </p:nvPr>
        </p:nvSpPr>
        <p:spPr/>
        <p:txBody>
          <a:bodyPr/>
          <a:lstStyle/>
          <a:p>
            <a:r>
              <a:rPr lang="pt-BR"/>
              <a:t>C O N F I D E N T I A L</a:t>
            </a:r>
            <a:endParaRPr lang="en-US"/>
          </a:p>
        </p:txBody>
      </p:sp>
      <p:sp>
        <p:nvSpPr>
          <p:cNvPr id="12" name="Slide Number Placeholder 11">
            <a:extLst>
              <a:ext uri="{FF2B5EF4-FFF2-40B4-BE49-F238E27FC236}">
                <a16:creationId xmlns:a16="http://schemas.microsoft.com/office/drawing/2014/main" id="{2AC825B3-35F3-4913-9BF2-BAD87FA7E0DB}"/>
              </a:ext>
            </a:extLst>
          </p:cNvPr>
          <p:cNvSpPr>
            <a:spLocks noGrp="1"/>
          </p:cNvSpPr>
          <p:nvPr>
            <p:ph type="sldNum" sz="quarter" idx="13"/>
          </p:nvPr>
        </p:nvSpPr>
        <p:spPr/>
        <p:txBody>
          <a:bodyPr/>
          <a:lstStyle/>
          <a:p>
            <a:fld id="{05298CB1-4000-4C34-8BE7-DC1D93D92EBB}" type="slidenum">
              <a:rPr lang="en-US" smtClean="0"/>
              <a:pPr/>
              <a:t>2</a:t>
            </a:fld>
            <a:endParaRPr lang="en-US"/>
          </a:p>
        </p:txBody>
      </p:sp>
    </p:spTree>
    <p:extLst>
      <p:ext uri="{BB962C8B-B14F-4D97-AF65-F5344CB8AC3E}">
        <p14:creationId xmlns:p14="http://schemas.microsoft.com/office/powerpoint/2010/main" val="118642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8974FA6-4A89-46ED-8014-E441BCB90559}"/>
              </a:ext>
            </a:extLst>
          </p:cNvPr>
          <p:cNvSpPr>
            <a:spLocks noGrp="1"/>
          </p:cNvSpPr>
          <p:nvPr>
            <p:ph type="title"/>
          </p:nvPr>
        </p:nvSpPr>
        <p:spPr bwMode="gray">
          <a:xfrm>
            <a:off x="944562" y="540000"/>
            <a:ext cx="10272713" cy="714868"/>
          </a:xfrm>
        </p:spPr>
        <p:txBody>
          <a:bodyPr anchor="t">
            <a:normAutofit/>
          </a:bodyPr>
          <a:lstStyle/>
          <a:p>
            <a:r>
              <a:rPr lang="en-US" dirty="0"/>
              <a:t>What is Web </a:t>
            </a:r>
            <a:r>
              <a:rPr lang="en-US"/>
              <a:t>Service Testing?</a:t>
            </a:r>
            <a:endParaRPr lang="en-US" dirty="0"/>
          </a:p>
        </p:txBody>
      </p:sp>
      <p:sp>
        <p:nvSpPr>
          <p:cNvPr id="6" name="Footer Placeholder 5">
            <a:extLst>
              <a:ext uri="{FF2B5EF4-FFF2-40B4-BE49-F238E27FC236}">
                <a16:creationId xmlns:a16="http://schemas.microsoft.com/office/drawing/2014/main" id="{F251D984-7E2A-41D4-BD63-72A56921E896}"/>
              </a:ext>
            </a:extLst>
          </p:cNvPr>
          <p:cNvSpPr>
            <a:spLocks noGrp="1"/>
          </p:cNvSpPr>
          <p:nvPr>
            <p:ph type="ftr" sz="quarter" idx="12"/>
          </p:nvPr>
        </p:nvSpPr>
        <p:spPr>
          <a:xfrm>
            <a:off x="1131943" y="6277297"/>
            <a:ext cx="4425577" cy="308315"/>
          </a:xfrm>
        </p:spPr>
        <p:txBody>
          <a:bodyPr anchor="ctr">
            <a:normAutofit/>
          </a:bodyPr>
          <a:lstStyle/>
          <a:p>
            <a:pPr>
              <a:spcAft>
                <a:spcPts val="600"/>
              </a:spcAft>
            </a:pPr>
            <a:r>
              <a:rPr lang="pt-BR"/>
              <a:t>C O N F I D E N T I A L</a:t>
            </a:r>
            <a:endParaRPr lang="en-US"/>
          </a:p>
        </p:txBody>
      </p:sp>
      <p:sp>
        <p:nvSpPr>
          <p:cNvPr id="7" name="Slide Number Placeholder 6">
            <a:extLst>
              <a:ext uri="{FF2B5EF4-FFF2-40B4-BE49-F238E27FC236}">
                <a16:creationId xmlns:a16="http://schemas.microsoft.com/office/drawing/2014/main" id="{5C67DB28-2761-49AC-B725-7C17D84DB26F}"/>
              </a:ext>
            </a:extLst>
          </p:cNvPr>
          <p:cNvSpPr>
            <a:spLocks noGrp="1"/>
          </p:cNvSpPr>
          <p:nvPr>
            <p:ph type="sldNum" sz="quarter" idx="13"/>
          </p:nvPr>
        </p:nvSpPr>
        <p:spPr>
          <a:xfrm>
            <a:off x="645840" y="6277299"/>
            <a:ext cx="382459" cy="308315"/>
          </a:xfrm>
        </p:spPr>
        <p:txBody>
          <a:bodyPr anchor="ctr">
            <a:normAutofit/>
          </a:bodyPr>
          <a:lstStyle/>
          <a:p>
            <a:pPr>
              <a:spcAft>
                <a:spcPts val="600"/>
              </a:spcAft>
            </a:pPr>
            <a:fld id="{05298CB1-4000-4C34-8BE7-DC1D93D92EBB}" type="slidenum">
              <a:rPr lang="en-US" smtClean="0"/>
              <a:pPr>
                <a:spcAft>
                  <a:spcPts val="600"/>
                </a:spcAft>
              </a:pPr>
              <a:t>3</a:t>
            </a:fld>
            <a:endParaRPr lang="en-US"/>
          </a:p>
        </p:txBody>
      </p:sp>
      <p:sp>
        <p:nvSpPr>
          <p:cNvPr id="2" name="Inhaltsplatzhalter 1">
            <a:extLst>
              <a:ext uri="{FF2B5EF4-FFF2-40B4-BE49-F238E27FC236}">
                <a16:creationId xmlns:a16="http://schemas.microsoft.com/office/drawing/2014/main" id="{8000A8EF-6153-4AF9-9973-733E0A50BD6C}"/>
              </a:ext>
            </a:extLst>
          </p:cNvPr>
          <p:cNvSpPr>
            <a:spLocks noGrp="1"/>
          </p:cNvSpPr>
          <p:nvPr>
            <p:ph sz="quarter" idx="14"/>
          </p:nvPr>
        </p:nvSpPr>
        <p:spPr bwMode="gray">
          <a:xfrm>
            <a:off x="645840" y="4358327"/>
            <a:ext cx="9920473" cy="2340642"/>
          </a:xfrm>
        </p:spPr>
        <p:txBody>
          <a:bodyPr>
            <a:normAutofit/>
          </a:bodyPr>
          <a:lstStyle/>
          <a:p>
            <a:pPr>
              <a:spcAft>
                <a:spcPts val="600"/>
              </a:spcAft>
              <a:buFont typeface="Wingdings" panose="05000000000000000000" pitchFamily="2" charset="2"/>
              <a:buChar char="Ø"/>
            </a:pPr>
            <a:r>
              <a:rPr lang="en-US" sz="2000" dirty="0"/>
              <a:t>Testing of web services is useful to prevent late detection of errors, which requires complex and costly repairs </a:t>
            </a:r>
          </a:p>
          <a:p>
            <a:pPr>
              <a:spcAft>
                <a:spcPts val="600"/>
              </a:spcAft>
              <a:buFont typeface="Wingdings" panose="05000000000000000000" pitchFamily="2" charset="2"/>
              <a:buChar char="Ø"/>
            </a:pPr>
            <a:r>
              <a:rPr lang="en-US" sz="2000" dirty="0"/>
              <a:t>Provides access to applications functionality without user Interface </a:t>
            </a:r>
          </a:p>
          <a:p>
            <a:pPr>
              <a:spcAft>
                <a:spcPts val="600"/>
              </a:spcAft>
              <a:buFont typeface="Wingdings" panose="05000000000000000000" pitchFamily="2" charset="2"/>
              <a:buChar char="Ø"/>
            </a:pPr>
            <a:r>
              <a:rPr lang="en-US" sz="2000" dirty="0"/>
              <a:t>Effective use of time. API testing takes much less time than GUI testing</a:t>
            </a:r>
            <a:r>
              <a:rPr lang="en-US" sz="2000" b="0" i="0" dirty="0">
                <a:solidFill>
                  <a:srgbClr val="BDC1C6"/>
                </a:solidFill>
                <a:effectLst/>
                <a:latin typeface="arial" panose="020B0604020202020204" pitchFamily="34" charset="0"/>
              </a:rPr>
              <a:t>.</a:t>
            </a:r>
          </a:p>
          <a:p>
            <a:pPr marL="0" indent="0">
              <a:spcAft>
                <a:spcPts val="600"/>
              </a:spcAft>
              <a:buNone/>
            </a:pPr>
            <a:endParaRPr lang="en-US" sz="1600" dirty="0"/>
          </a:p>
        </p:txBody>
      </p:sp>
      <p:sp>
        <p:nvSpPr>
          <p:cNvPr id="12" name="Content Placeholder 5">
            <a:extLst>
              <a:ext uri="{FF2B5EF4-FFF2-40B4-BE49-F238E27FC236}">
                <a16:creationId xmlns:a16="http://schemas.microsoft.com/office/drawing/2014/main" id="{0A368717-956D-466B-8F96-6E35F4187015}"/>
              </a:ext>
            </a:extLst>
          </p:cNvPr>
          <p:cNvSpPr>
            <a:spLocks noGrp="1"/>
          </p:cNvSpPr>
          <p:nvPr>
            <p:ph sz="quarter" idx="15"/>
          </p:nvPr>
        </p:nvSpPr>
        <p:spPr>
          <a:xfrm>
            <a:off x="800658" y="1329352"/>
            <a:ext cx="5537798" cy="1855803"/>
          </a:xfrm>
        </p:spPr>
        <p:txBody>
          <a:bodyPr/>
          <a:lstStyle/>
          <a:p>
            <a:pPr marL="0" indent="0">
              <a:buNone/>
            </a:pPr>
            <a:r>
              <a:rPr lang="en-US" sz="2000" dirty="0"/>
              <a:t>Web Services Testing is a type of software testing that validates Web services. The purpose of Web Services Testing is to check the functionality, reliability, performance of the application without the User Interface using API Request and Response</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5AFDCF5F-C477-4E01-A3EC-CDE4E2AE1A52}"/>
              </a:ext>
            </a:extLst>
          </p:cNvPr>
          <p:cNvSpPr txBox="1"/>
          <p:nvPr/>
        </p:nvSpPr>
        <p:spPr>
          <a:xfrm flipH="1">
            <a:off x="837069" y="3619880"/>
            <a:ext cx="5600142" cy="369332"/>
          </a:xfrm>
          <a:prstGeom prst="rect">
            <a:avLst/>
          </a:prstGeom>
          <a:noFill/>
        </p:spPr>
        <p:txBody>
          <a:bodyPr wrap="square" lIns="0" tIns="0" rIns="0" bIns="0" rtlCol="0">
            <a:spAutoFit/>
          </a:bodyPr>
          <a:lstStyle/>
          <a:p>
            <a:pPr algn="l"/>
            <a:r>
              <a:rPr lang="en-US" sz="2400" b="1" dirty="0">
                <a:solidFill>
                  <a:schemeClr val="accent1"/>
                </a:solidFill>
                <a:latin typeface="+mj-lt"/>
                <a:ea typeface="+mj-ea"/>
                <a:cs typeface="+mj-cs"/>
              </a:rPr>
              <a:t>Importance of Web Service Testing </a:t>
            </a:r>
            <a:r>
              <a:rPr lang="en-US" b="1" dirty="0"/>
              <a:t> </a:t>
            </a:r>
          </a:p>
        </p:txBody>
      </p:sp>
      <p:pic>
        <p:nvPicPr>
          <p:cNvPr id="2050" name="Picture 2">
            <a:extLst>
              <a:ext uri="{FF2B5EF4-FFF2-40B4-BE49-F238E27FC236}">
                <a16:creationId xmlns:a16="http://schemas.microsoft.com/office/drawing/2014/main" id="{E774416E-3638-495C-816C-477CDD9C7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835" y="1121720"/>
            <a:ext cx="4993279" cy="152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28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8974FA6-4A89-46ED-8014-E441BCB90559}"/>
              </a:ext>
            </a:extLst>
          </p:cNvPr>
          <p:cNvSpPr>
            <a:spLocks noGrp="1"/>
          </p:cNvSpPr>
          <p:nvPr>
            <p:ph type="title"/>
          </p:nvPr>
        </p:nvSpPr>
        <p:spPr bwMode="gray">
          <a:xfrm>
            <a:off x="800658" y="501127"/>
            <a:ext cx="10272713" cy="714868"/>
          </a:xfrm>
        </p:spPr>
        <p:txBody>
          <a:bodyPr anchor="t">
            <a:normAutofit/>
          </a:bodyPr>
          <a:lstStyle/>
          <a:p>
            <a:r>
              <a:rPr lang="en-US" dirty="0"/>
              <a:t>What is the need for Web </a:t>
            </a:r>
            <a:r>
              <a:rPr lang="en-US"/>
              <a:t>Service Automation?</a:t>
            </a:r>
            <a:endParaRPr lang="en-US" dirty="0"/>
          </a:p>
        </p:txBody>
      </p:sp>
      <p:sp>
        <p:nvSpPr>
          <p:cNvPr id="6" name="Footer Placeholder 5">
            <a:extLst>
              <a:ext uri="{FF2B5EF4-FFF2-40B4-BE49-F238E27FC236}">
                <a16:creationId xmlns:a16="http://schemas.microsoft.com/office/drawing/2014/main" id="{F251D984-7E2A-41D4-BD63-72A56921E896}"/>
              </a:ext>
            </a:extLst>
          </p:cNvPr>
          <p:cNvSpPr>
            <a:spLocks noGrp="1"/>
          </p:cNvSpPr>
          <p:nvPr>
            <p:ph type="ftr" sz="quarter" idx="12"/>
          </p:nvPr>
        </p:nvSpPr>
        <p:spPr>
          <a:xfrm>
            <a:off x="1131943" y="6277297"/>
            <a:ext cx="4425577" cy="308315"/>
          </a:xfrm>
        </p:spPr>
        <p:txBody>
          <a:bodyPr anchor="ctr">
            <a:normAutofit/>
          </a:bodyPr>
          <a:lstStyle/>
          <a:p>
            <a:pPr>
              <a:spcAft>
                <a:spcPts val="600"/>
              </a:spcAft>
            </a:pPr>
            <a:r>
              <a:rPr lang="pt-BR"/>
              <a:t>C O N F I D E N T I A L</a:t>
            </a:r>
            <a:endParaRPr lang="en-US"/>
          </a:p>
        </p:txBody>
      </p:sp>
      <p:sp>
        <p:nvSpPr>
          <p:cNvPr id="7" name="Slide Number Placeholder 6">
            <a:extLst>
              <a:ext uri="{FF2B5EF4-FFF2-40B4-BE49-F238E27FC236}">
                <a16:creationId xmlns:a16="http://schemas.microsoft.com/office/drawing/2014/main" id="{5C67DB28-2761-49AC-B725-7C17D84DB26F}"/>
              </a:ext>
            </a:extLst>
          </p:cNvPr>
          <p:cNvSpPr>
            <a:spLocks noGrp="1"/>
          </p:cNvSpPr>
          <p:nvPr>
            <p:ph type="sldNum" sz="quarter" idx="13"/>
          </p:nvPr>
        </p:nvSpPr>
        <p:spPr>
          <a:xfrm>
            <a:off x="645840" y="6277299"/>
            <a:ext cx="382459" cy="308315"/>
          </a:xfrm>
        </p:spPr>
        <p:txBody>
          <a:bodyPr anchor="ctr">
            <a:normAutofit/>
          </a:bodyPr>
          <a:lstStyle/>
          <a:p>
            <a:pPr>
              <a:spcAft>
                <a:spcPts val="600"/>
              </a:spcAft>
            </a:pPr>
            <a:fld id="{05298CB1-4000-4C34-8BE7-DC1D93D92EBB}" type="slidenum">
              <a:rPr lang="en-US" smtClean="0"/>
              <a:pPr>
                <a:spcAft>
                  <a:spcPts val="600"/>
                </a:spcAft>
              </a:pPr>
              <a:t>4</a:t>
            </a:fld>
            <a:endParaRPr lang="en-US"/>
          </a:p>
        </p:txBody>
      </p:sp>
      <p:sp>
        <p:nvSpPr>
          <p:cNvPr id="12" name="Content Placeholder 5">
            <a:extLst>
              <a:ext uri="{FF2B5EF4-FFF2-40B4-BE49-F238E27FC236}">
                <a16:creationId xmlns:a16="http://schemas.microsoft.com/office/drawing/2014/main" id="{0A368717-956D-466B-8F96-6E35F4187015}"/>
              </a:ext>
            </a:extLst>
          </p:cNvPr>
          <p:cNvSpPr>
            <a:spLocks noGrp="1"/>
          </p:cNvSpPr>
          <p:nvPr>
            <p:ph sz="quarter" idx="15"/>
          </p:nvPr>
        </p:nvSpPr>
        <p:spPr>
          <a:xfrm>
            <a:off x="800657" y="1329352"/>
            <a:ext cx="10339923" cy="4626831"/>
          </a:xfrm>
        </p:spPr>
        <p:txBody>
          <a:bodyPr/>
          <a:lstStyle/>
          <a:p>
            <a:pPr algn="l" rtl="0" fontAlgn="base">
              <a:buFont typeface="Wingdings" panose="05000000000000000000" pitchFamily="2" charset="2"/>
              <a:buChar char="Ø"/>
            </a:pPr>
            <a:r>
              <a:rPr lang="en-US" sz="2000" b="0" i="0" u="none" strike="noStrike" dirty="0">
                <a:solidFill>
                  <a:srgbClr val="000000"/>
                </a:solidFill>
                <a:effectLst/>
                <a:latin typeface="Arial" panose="020B0604020202020204" pitchFamily="34" charset="0"/>
              </a:rPr>
              <a:t>Data is exchanged via XML and JSON, so any language can be used for automation, independent from the languages used to develop the application</a:t>
            </a:r>
            <a:r>
              <a:rPr lang="en-US" sz="2000" b="0" i="0" dirty="0">
                <a:solidFill>
                  <a:srgbClr val="000000"/>
                </a:solidFill>
                <a:effectLst/>
                <a:latin typeface="Arial" panose="020B0604020202020204" pitchFamily="34" charset="0"/>
              </a:rPr>
              <a:t>​</a:t>
            </a:r>
          </a:p>
          <a:p>
            <a:pPr algn="l" rtl="0" fontAlgn="base">
              <a:buFont typeface="Wingdings" panose="05000000000000000000" pitchFamily="2" charset="2"/>
              <a:buChar char="Ø"/>
            </a:pPr>
            <a:endParaRPr lang="en-US" sz="2000" b="0" i="0" dirty="0">
              <a:solidFill>
                <a:srgbClr val="000000"/>
              </a:solidFill>
              <a:effectLst/>
              <a:latin typeface="Arial" panose="020B0604020202020204" pitchFamily="34" charset="0"/>
            </a:endParaRPr>
          </a:p>
          <a:p>
            <a:pPr algn="l" rtl="0" fontAlgn="base">
              <a:buFont typeface="Wingdings" panose="05000000000000000000" pitchFamily="2" charset="2"/>
              <a:buChar char="Ø"/>
            </a:pPr>
            <a:r>
              <a:rPr lang="en-US" sz="2000" b="0" i="0" u="none" strike="noStrike" dirty="0">
                <a:solidFill>
                  <a:srgbClr val="000000"/>
                </a:solidFill>
                <a:effectLst/>
                <a:latin typeface="Arial" panose="020B0604020202020204" pitchFamily="34" charset="0"/>
              </a:rPr>
              <a:t>Different Test Inputs can be used for testing a Particular URL efficiently</a:t>
            </a:r>
            <a:r>
              <a:rPr lang="en-US" sz="2000" b="0" i="0" dirty="0">
                <a:solidFill>
                  <a:srgbClr val="000000"/>
                </a:solidFill>
                <a:effectLst/>
                <a:latin typeface="Arial" panose="020B0604020202020204" pitchFamily="34" charset="0"/>
              </a:rPr>
              <a:t>​</a:t>
            </a:r>
          </a:p>
          <a:p>
            <a:pPr algn="l" rtl="0" fontAlgn="base">
              <a:buFont typeface="Wingdings" panose="05000000000000000000" pitchFamily="2" charset="2"/>
              <a:buChar char="Ø"/>
            </a:pPr>
            <a:endParaRPr lang="en-US" sz="2000" b="0" i="0" dirty="0">
              <a:solidFill>
                <a:srgbClr val="000000"/>
              </a:solidFill>
              <a:effectLst/>
              <a:latin typeface="Arial" panose="020B0604020202020204" pitchFamily="34" charset="0"/>
            </a:endParaRPr>
          </a:p>
          <a:p>
            <a:pPr algn="l" rtl="0" fontAlgn="base">
              <a:buFont typeface="Wingdings" panose="05000000000000000000" pitchFamily="2" charset="2"/>
              <a:buChar char="Ø"/>
            </a:pPr>
            <a:r>
              <a:rPr lang="en-US" sz="2000" b="0" i="0" u="none" strike="noStrike" dirty="0">
                <a:solidFill>
                  <a:srgbClr val="000000"/>
                </a:solidFill>
                <a:effectLst/>
                <a:latin typeface="Arial" panose="020B0604020202020204" pitchFamily="34" charset="0"/>
              </a:rPr>
              <a:t>Repeated Testing of the business functionality for different releases</a:t>
            </a:r>
            <a:r>
              <a:rPr lang="en-US" sz="2000" b="0" i="0" dirty="0">
                <a:solidFill>
                  <a:srgbClr val="000000"/>
                </a:solidFill>
                <a:effectLst/>
                <a:latin typeface="Arial" panose="020B0604020202020204" pitchFamily="34" charset="0"/>
              </a:rPr>
              <a:t>​</a:t>
            </a:r>
          </a:p>
          <a:p>
            <a:pPr marL="0" indent="0" algn="l" rtl="0" fontAlgn="base">
              <a:buNone/>
            </a:pPr>
            <a:endParaRPr lang="en-US" sz="2000" b="0" i="0" dirty="0">
              <a:solidFill>
                <a:srgbClr val="000000"/>
              </a:solidFill>
              <a:effectLst/>
              <a:latin typeface="Arial" panose="020B0604020202020204" pitchFamily="34" charset="0"/>
            </a:endParaRPr>
          </a:p>
          <a:p>
            <a:pPr algn="l" rtl="0" fontAlgn="base">
              <a:buFont typeface="Wingdings" panose="05000000000000000000" pitchFamily="2" charset="2"/>
              <a:buChar char="Ø"/>
            </a:pPr>
            <a:r>
              <a:rPr lang="en-US" sz="2000" b="0" i="0" u="none" strike="noStrike" dirty="0">
                <a:solidFill>
                  <a:srgbClr val="000000"/>
                </a:solidFill>
                <a:effectLst/>
                <a:latin typeface="Arial" panose="020B0604020202020204" pitchFamily="34" charset="0"/>
              </a:rPr>
              <a:t>No specific tools such as Postman, Katalon Studio are required for performing Automation</a:t>
            </a:r>
            <a:r>
              <a:rPr lang="en-US" sz="2000" b="0" i="0" dirty="0">
                <a:solidFill>
                  <a:srgbClr val="000000"/>
                </a:solidFill>
                <a:effectLst/>
                <a:latin typeface="Arial" panose="020B0604020202020204" pitchFamily="34" charset="0"/>
              </a:rPr>
              <a:t>​</a:t>
            </a:r>
          </a:p>
          <a:p>
            <a:pPr algn="l" rtl="0" fontAlgn="base">
              <a:buFont typeface="Wingdings" panose="05000000000000000000" pitchFamily="2" charset="2"/>
              <a:buChar char="Ø"/>
            </a:pPr>
            <a:endParaRPr lang="en-US" sz="2000" b="0" i="0" dirty="0">
              <a:solidFill>
                <a:srgbClr val="000000"/>
              </a:solidFill>
              <a:effectLst/>
              <a:latin typeface="Arial" panose="020B0604020202020204" pitchFamily="34" charset="0"/>
            </a:endParaRPr>
          </a:p>
          <a:p>
            <a:pPr fontAlgn="base">
              <a:buFont typeface="Wingdings" panose="05000000000000000000" pitchFamily="2" charset="2"/>
              <a:buChar char="Ø"/>
            </a:pPr>
            <a:r>
              <a:rPr lang="en-US" sz="2000" b="0" i="0" u="none" strike="noStrike" dirty="0">
                <a:solidFill>
                  <a:srgbClr val="000000"/>
                </a:solidFill>
                <a:effectLst/>
                <a:latin typeface="Arial" panose="020B0604020202020204" pitchFamily="34" charset="0"/>
              </a:rPr>
              <a:t>Responses of the Web Service can be validated easily</a:t>
            </a:r>
            <a:r>
              <a:rPr lang="en-US" sz="2000" b="0" i="0" dirty="0">
                <a:solidFill>
                  <a:srgbClr val="000000"/>
                </a:solidFill>
                <a:effectLst/>
                <a:latin typeface="Arial" panose="020B0604020202020204" pitchFamily="34" charset="0"/>
              </a:rPr>
              <a:t>​</a:t>
            </a:r>
          </a:p>
          <a:p>
            <a:pPr>
              <a:buFont typeface="Wingdings" panose="05000000000000000000" pitchFamily="2" charset="2"/>
              <a:buChar char="Ø"/>
            </a:pPr>
            <a:endParaRPr lang="en-US" sz="2000" dirty="0"/>
          </a:p>
          <a:p>
            <a:pPr marL="0" indent="0">
              <a:buNone/>
            </a:pPr>
            <a:endParaRPr lang="en-US" sz="1600" dirty="0"/>
          </a:p>
        </p:txBody>
      </p:sp>
    </p:spTree>
    <p:extLst>
      <p:ext uri="{BB962C8B-B14F-4D97-AF65-F5344CB8AC3E}">
        <p14:creationId xmlns:p14="http://schemas.microsoft.com/office/powerpoint/2010/main" val="29192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8974FA6-4A89-46ED-8014-E441BCB90559}"/>
              </a:ext>
            </a:extLst>
          </p:cNvPr>
          <p:cNvSpPr>
            <a:spLocks noGrp="1"/>
          </p:cNvSpPr>
          <p:nvPr>
            <p:ph type="title"/>
          </p:nvPr>
        </p:nvSpPr>
        <p:spPr bwMode="gray">
          <a:xfrm>
            <a:off x="837068" y="491498"/>
            <a:ext cx="10272713" cy="714868"/>
          </a:xfrm>
        </p:spPr>
        <p:txBody>
          <a:bodyPr anchor="t">
            <a:normAutofit/>
          </a:bodyPr>
          <a:lstStyle/>
          <a:p>
            <a:r>
              <a:rPr lang="en-US" dirty="0"/>
              <a:t>HTTP Client Library </a:t>
            </a:r>
          </a:p>
        </p:txBody>
      </p:sp>
      <p:sp>
        <p:nvSpPr>
          <p:cNvPr id="6" name="Footer Placeholder 5">
            <a:extLst>
              <a:ext uri="{FF2B5EF4-FFF2-40B4-BE49-F238E27FC236}">
                <a16:creationId xmlns:a16="http://schemas.microsoft.com/office/drawing/2014/main" id="{F251D984-7E2A-41D4-BD63-72A56921E896}"/>
              </a:ext>
            </a:extLst>
          </p:cNvPr>
          <p:cNvSpPr>
            <a:spLocks noGrp="1"/>
          </p:cNvSpPr>
          <p:nvPr>
            <p:ph type="ftr" sz="quarter" idx="12"/>
          </p:nvPr>
        </p:nvSpPr>
        <p:spPr>
          <a:xfrm>
            <a:off x="1131943" y="6277297"/>
            <a:ext cx="4425577" cy="308315"/>
          </a:xfrm>
        </p:spPr>
        <p:txBody>
          <a:bodyPr anchor="ctr">
            <a:normAutofit/>
          </a:bodyPr>
          <a:lstStyle/>
          <a:p>
            <a:pPr>
              <a:spcAft>
                <a:spcPts val="600"/>
              </a:spcAft>
            </a:pPr>
            <a:r>
              <a:rPr lang="pt-BR"/>
              <a:t>C O N F I D E N T I A L</a:t>
            </a:r>
            <a:endParaRPr lang="en-US"/>
          </a:p>
        </p:txBody>
      </p:sp>
      <p:sp>
        <p:nvSpPr>
          <p:cNvPr id="7" name="Slide Number Placeholder 6">
            <a:extLst>
              <a:ext uri="{FF2B5EF4-FFF2-40B4-BE49-F238E27FC236}">
                <a16:creationId xmlns:a16="http://schemas.microsoft.com/office/drawing/2014/main" id="{5C67DB28-2761-49AC-B725-7C17D84DB26F}"/>
              </a:ext>
            </a:extLst>
          </p:cNvPr>
          <p:cNvSpPr>
            <a:spLocks noGrp="1"/>
          </p:cNvSpPr>
          <p:nvPr>
            <p:ph type="sldNum" sz="quarter" idx="13"/>
          </p:nvPr>
        </p:nvSpPr>
        <p:spPr>
          <a:xfrm>
            <a:off x="645840" y="6277299"/>
            <a:ext cx="382459" cy="308315"/>
          </a:xfrm>
        </p:spPr>
        <p:txBody>
          <a:bodyPr anchor="ctr">
            <a:normAutofit/>
          </a:bodyPr>
          <a:lstStyle/>
          <a:p>
            <a:pPr>
              <a:spcAft>
                <a:spcPts val="600"/>
              </a:spcAft>
            </a:pPr>
            <a:fld id="{05298CB1-4000-4C34-8BE7-DC1D93D92EBB}" type="slidenum">
              <a:rPr lang="en-US" smtClean="0"/>
              <a:pPr>
                <a:spcAft>
                  <a:spcPts val="600"/>
                </a:spcAft>
              </a:pPr>
              <a:t>5</a:t>
            </a:fld>
            <a:endParaRPr lang="en-US"/>
          </a:p>
        </p:txBody>
      </p:sp>
      <p:sp>
        <p:nvSpPr>
          <p:cNvPr id="2" name="Inhaltsplatzhalter 1">
            <a:extLst>
              <a:ext uri="{FF2B5EF4-FFF2-40B4-BE49-F238E27FC236}">
                <a16:creationId xmlns:a16="http://schemas.microsoft.com/office/drawing/2014/main" id="{8000A8EF-6153-4AF9-9973-733E0A50BD6C}"/>
              </a:ext>
            </a:extLst>
          </p:cNvPr>
          <p:cNvSpPr>
            <a:spLocks noGrp="1"/>
          </p:cNvSpPr>
          <p:nvPr>
            <p:ph sz="quarter" idx="14"/>
          </p:nvPr>
        </p:nvSpPr>
        <p:spPr bwMode="gray">
          <a:xfrm>
            <a:off x="837068" y="1286326"/>
            <a:ext cx="8072039" cy="4116184"/>
          </a:xfrm>
        </p:spPr>
        <p:txBody>
          <a:bodyPr>
            <a:noAutofit/>
          </a:bodyPr>
          <a:lstStyle/>
          <a:p>
            <a:pPr>
              <a:spcAft>
                <a:spcPts val="600"/>
              </a:spcAft>
              <a:buFont typeface="Wingdings" panose="05000000000000000000" pitchFamily="2" charset="2"/>
              <a:buChar char="Ø"/>
            </a:pPr>
            <a:r>
              <a:rPr lang="en-US" sz="2000" dirty="0"/>
              <a:t>The HTTP Client library provides a basic API through which HTTP requests can be created and executed from within your model</a:t>
            </a:r>
          </a:p>
          <a:p>
            <a:pPr>
              <a:spcAft>
                <a:spcPts val="600"/>
              </a:spcAft>
              <a:buFont typeface="Wingdings" panose="05000000000000000000" pitchFamily="2" charset="2"/>
              <a:buChar char="Ø"/>
            </a:pPr>
            <a:endParaRPr lang="en-US" sz="2000" dirty="0"/>
          </a:p>
          <a:p>
            <a:pPr>
              <a:spcAft>
                <a:spcPts val="600"/>
              </a:spcAft>
              <a:buFont typeface="Wingdings" panose="05000000000000000000" pitchFamily="2" charset="2"/>
              <a:buChar char="Ø"/>
            </a:pPr>
            <a:r>
              <a:rPr lang="en-US" sz="2000" dirty="0"/>
              <a:t>Http Client can be used to send requests and retrieve their responses</a:t>
            </a:r>
          </a:p>
          <a:p>
            <a:pPr>
              <a:spcAft>
                <a:spcPts val="600"/>
              </a:spcAft>
              <a:buFont typeface="Wingdings" panose="05000000000000000000" pitchFamily="2" charset="2"/>
              <a:buChar char="Ø"/>
            </a:pPr>
            <a:endParaRPr lang="en-US" sz="2000" dirty="0"/>
          </a:p>
          <a:p>
            <a:pPr>
              <a:spcAft>
                <a:spcPts val="600"/>
              </a:spcAft>
              <a:buFont typeface="Wingdings" panose="05000000000000000000" pitchFamily="2" charset="2"/>
              <a:buChar char="Ø"/>
            </a:pPr>
            <a:r>
              <a:rPr lang="en-US" sz="2000" dirty="0"/>
              <a:t>Http Client handles all basic API Protocols such as GET,POST,PUT,DELETE</a:t>
            </a:r>
          </a:p>
          <a:p>
            <a:pPr>
              <a:spcAft>
                <a:spcPts val="600"/>
              </a:spcAft>
              <a:buFont typeface="Wingdings" panose="05000000000000000000" pitchFamily="2" charset="2"/>
              <a:buChar char="Ø"/>
            </a:pPr>
            <a:endParaRPr lang="en-US" sz="2000" dirty="0"/>
          </a:p>
          <a:p>
            <a:pPr>
              <a:spcAft>
                <a:spcPts val="600"/>
              </a:spcAft>
              <a:buFont typeface="Wingdings" panose="05000000000000000000" pitchFamily="2" charset="2"/>
              <a:buChar char="Ø"/>
            </a:pPr>
            <a:r>
              <a:rPr lang="en-US" sz="2000" dirty="0"/>
              <a:t>Responses can be easily validated with some basic JSON libraries</a:t>
            </a:r>
          </a:p>
          <a:p>
            <a:pPr>
              <a:spcAft>
                <a:spcPts val="600"/>
              </a:spcAft>
              <a:buFont typeface="Wingdings" panose="05000000000000000000" pitchFamily="2" charset="2"/>
              <a:buChar char="Ø"/>
            </a:pPr>
            <a:endParaRPr lang="en-US" sz="2000" dirty="0"/>
          </a:p>
          <a:p>
            <a:pPr>
              <a:spcAft>
                <a:spcPts val="600"/>
              </a:spcAft>
              <a:buFont typeface="Wingdings" panose="05000000000000000000" pitchFamily="2" charset="2"/>
              <a:buChar char="Ø"/>
            </a:pPr>
            <a:r>
              <a:rPr lang="en-US" sz="2000" dirty="0"/>
              <a:t>Handles HTTP Requests with authentication</a:t>
            </a:r>
          </a:p>
        </p:txBody>
      </p:sp>
    </p:spTree>
    <p:extLst>
      <p:ext uri="{BB962C8B-B14F-4D97-AF65-F5344CB8AC3E}">
        <p14:creationId xmlns:p14="http://schemas.microsoft.com/office/powerpoint/2010/main" val="333217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B95056-6653-4489-94DC-8A99A723AA34}"/>
              </a:ext>
            </a:extLst>
          </p:cNvPr>
          <p:cNvSpPr>
            <a:spLocks noGrp="1"/>
          </p:cNvSpPr>
          <p:nvPr>
            <p:ph sz="quarter" idx="4294967295"/>
          </p:nvPr>
        </p:nvSpPr>
        <p:spPr bwMode="gray">
          <a:xfrm>
            <a:off x="243191" y="1065402"/>
            <a:ext cx="10974084" cy="4786758"/>
          </a:xfrm>
        </p:spPr>
        <p:txBody>
          <a:bodyPr/>
          <a:lstStyle/>
          <a:p>
            <a:pPr>
              <a:buFont typeface="Wingdings" panose="05000000000000000000" pitchFamily="2" charset="2"/>
              <a:buChar char="Ø"/>
            </a:pPr>
            <a:r>
              <a:rPr lang="en-US" dirty="0"/>
              <a:t>Eclipse IDE 		 : Java Programming</a:t>
            </a:r>
          </a:p>
          <a:p>
            <a:pPr>
              <a:buFont typeface="Wingdings" panose="05000000000000000000" pitchFamily="2" charset="2"/>
              <a:buChar char="Ø"/>
            </a:pPr>
            <a:endParaRPr lang="en-US" dirty="0"/>
          </a:p>
          <a:p>
            <a:pPr>
              <a:buFont typeface="Wingdings" panose="05000000000000000000" pitchFamily="2" charset="2"/>
              <a:buChar char="Ø"/>
            </a:pPr>
            <a:r>
              <a:rPr lang="en-US" dirty="0"/>
              <a:t>Maven 		 : Build tool for Java</a:t>
            </a:r>
          </a:p>
          <a:p>
            <a:pPr>
              <a:buFont typeface="Wingdings" panose="05000000000000000000" pitchFamily="2" charset="2"/>
              <a:buChar char="Ø"/>
            </a:pPr>
            <a:endParaRPr lang="en-US" dirty="0"/>
          </a:p>
          <a:p>
            <a:pPr>
              <a:buFont typeface="Wingdings" panose="05000000000000000000" pitchFamily="2" charset="2"/>
              <a:buChar char="Ø"/>
            </a:pPr>
            <a:r>
              <a:rPr lang="en-US" dirty="0"/>
              <a:t>Test-NG		 : Test Validations and Test Reporting</a:t>
            </a:r>
          </a:p>
          <a:p>
            <a:pPr>
              <a:buFont typeface="Wingdings" panose="05000000000000000000" pitchFamily="2" charset="2"/>
              <a:buChar char="Ø"/>
            </a:pPr>
            <a:endParaRPr lang="en-US" dirty="0"/>
          </a:p>
          <a:p>
            <a:pPr>
              <a:buFont typeface="Wingdings" panose="05000000000000000000" pitchFamily="2" charset="2"/>
              <a:buChar char="Ø"/>
            </a:pPr>
            <a:r>
              <a:rPr lang="en-US" dirty="0"/>
              <a:t>HTTP Client Library	 :  Process HTTP Requests and provides the HTTP Response for Rest    			    	    API’s</a:t>
            </a:r>
          </a:p>
          <a:p>
            <a:pPr>
              <a:buFont typeface="Wingdings" panose="05000000000000000000" pitchFamily="2" charset="2"/>
              <a:buChar char="Ø"/>
            </a:pPr>
            <a:endParaRPr lang="en-US" dirty="0"/>
          </a:p>
          <a:p>
            <a:pPr>
              <a:buFont typeface="Wingdings" panose="05000000000000000000" pitchFamily="2" charset="2"/>
              <a:buChar char="Ø"/>
            </a:pPr>
            <a:r>
              <a:rPr lang="en-US" dirty="0"/>
              <a:t>JSON Library		 :  Get String value from JSON Response</a:t>
            </a:r>
          </a:p>
          <a:p>
            <a:endParaRPr lang="en-US" dirty="0"/>
          </a:p>
          <a:p>
            <a:pPr marL="0" indent="0">
              <a:buNone/>
            </a:pPr>
            <a:r>
              <a:rPr lang="en-US" dirty="0"/>
              <a:t>         </a:t>
            </a:r>
          </a:p>
        </p:txBody>
      </p:sp>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243191" y="294197"/>
            <a:ext cx="11099829" cy="649957"/>
          </a:xfrm>
        </p:spPr>
        <p:txBody>
          <a:bodyPr/>
          <a:lstStyle/>
          <a:p>
            <a:r>
              <a:rPr lang="en-US" dirty="0"/>
              <a:t>Tools used</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6</a:t>
            </a:fld>
            <a:endParaRPr lang="en-US"/>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pic>
        <p:nvPicPr>
          <p:cNvPr id="2057" name="Picture 9" descr="File, type, maven Free Icon of vscode">
            <a:extLst>
              <a:ext uri="{FF2B5EF4-FFF2-40B4-BE49-F238E27FC236}">
                <a16:creationId xmlns:a16="http://schemas.microsoft.com/office/drawing/2014/main" id="{7D6ADE61-18D1-4001-B8C1-9D4ECB59B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042" y="4719849"/>
            <a:ext cx="1512956" cy="855677"/>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eclipse icon vector 2">
            <a:extLst>
              <a:ext uri="{FF2B5EF4-FFF2-40B4-BE49-F238E27FC236}">
                <a16:creationId xmlns:a16="http://schemas.microsoft.com/office/drawing/2014/main" id="{5214F68E-F10D-48CE-9D29-C89AD7867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62" y="4586271"/>
            <a:ext cx="1262520" cy="955838"/>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TestNG Test Groups with Examples - HowToDoInJava">
            <a:extLst>
              <a:ext uri="{FF2B5EF4-FFF2-40B4-BE49-F238E27FC236}">
                <a16:creationId xmlns:a16="http://schemas.microsoft.com/office/drawing/2014/main" id="{29854BF7-87AF-4AB5-95D5-18DB8775B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859" y="4359421"/>
            <a:ext cx="1581392" cy="1097164"/>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890CD6E4-875D-430C-A06D-30E6020D45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4122" y="4586271"/>
            <a:ext cx="2193051" cy="1042027"/>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JSON Parsing Tutorial – ANDROIDBEASTS">
            <a:extLst>
              <a:ext uri="{FF2B5EF4-FFF2-40B4-BE49-F238E27FC236}">
                <a16:creationId xmlns:a16="http://schemas.microsoft.com/office/drawing/2014/main" id="{09952460-2EC4-4A44-B129-D0E9818DC3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7814" y="4586272"/>
            <a:ext cx="1581392" cy="112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20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B95056-6653-4489-94DC-8A99A723AA34}"/>
              </a:ext>
            </a:extLst>
          </p:cNvPr>
          <p:cNvSpPr>
            <a:spLocks noGrp="1"/>
          </p:cNvSpPr>
          <p:nvPr>
            <p:ph sz="quarter" idx="4294967295"/>
          </p:nvPr>
        </p:nvSpPr>
        <p:spPr bwMode="gray">
          <a:xfrm>
            <a:off x="243191" y="1065402"/>
            <a:ext cx="10974084" cy="4786758"/>
          </a:xfrm>
        </p:spPr>
        <p:txBody>
          <a:bodyPr/>
          <a:lstStyle/>
          <a:p>
            <a:pPr>
              <a:buFont typeface="Wingdings" panose="05000000000000000000" pitchFamily="2" charset="2"/>
              <a:buChar char="Ø"/>
            </a:pPr>
            <a:r>
              <a:rPr lang="en-US" dirty="0"/>
              <a:t>Hybrid Framework is a combination of Data Driven and Keyword Driven Framework where the tests are driven with the help of Keywords written in Data files (Excel)</a:t>
            </a:r>
          </a:p>
          <a:p>
            <a:pPr>
              <a:buFont typeface="Wingdings" panose="05000000000000000000" pitchFamily="2" charset="2"/>
              <a:buChar char="Ø"/>
            </a:pPr>
            <a:endParaRPr lang="en-US" dirty="0"/>
          </a:p>
          <a:p>
            <a:pPr>
              <a:buFont typeface="Wingdings" panose="05000000000000000000" pitchFamily="2" charset="2"/>
              <a:buChar char="Ø"/>
            </a:pPr>
            <a:r>
              <a:rPr lang="en-US" dirty="0"/>
              <a:t>It is easy for any tester to design and execute test code with this framework as this involves minimal coding</a:t>
            </a:r>
          </a:p>
          <a:p>
            <a:pPr>
              <a:buFont typeface="Wingdings" panose="05000000000000000000" pitchFamily="2" charset="2"/>
              <a:buChar char="Ø"/>
            </a:pPr>
            <a:endParaRPr lang="en-US" dirty="0"/>
          </a:p>
          <a:p>
            <a:pPr>
              <a:buFont typeface="Wingdings" panose="05000000000000000000" pitchFamily="2" charset="2"/>
              <a:buChar char="Ø"/>
            </a:pPr>
            <a:r>
              <a:rPr lang="en-US" dirty="0"/>
              <a:t>Test Data required for the test cases and expected result verification is also handled by this Framework, provided it is given in Master Data File</a:t>
            </a:r>
          </a:p>
          <a:p>
            <a:pPr>
              <a:buFont typeface="Wingdings" panose="05000000000000000000" pitchFamily="2" charset="2"/>
              <a:buChar char="Ø"/>
            </a:pPr>
            <a:endParaRPr lang="en-US" dirty="0"/>
          </a:p>
          <a:p>
            <a:pPr>
              <a:buFont typeface="Wingdings" panose="05000000000000000000" pitchFamily="2" charset="2"/>
              <a:buChar char="Ø"/>
            </a:pPr>
            <a:r>
              <a:rPr lang="en-US" dirty="0"/>
              <a:t>This framework makes the automated test script easily readable and understandable since it is in the form       of Keywords (Similar to Manual Test Steps)</a:t>
            </a:r>
          </a:p>
          <a:p>
            <a:pPr>
              <a:buFont typeface="Wingdings" panose="05000000000000000000" pitchFamily="2" charset="2"/>
              <a:buChar char="Ø"/>
            </a:pPr>
            <a:endParaRPr lang="en-US" dirty="0"/>
          </a:p>
          <a:p>
            <a:pPr>
              <a:buFont typeface="Wingdings" panose="05000000000000000000" pitchFamily="2" charset="2"/>
              <a:buChar char="Ø"/>
            </a:pPr>
            <a:r>
              <a:rPr lang="en-US" dirty="0"/>
              <a:t>Hybrid Framework allows to run multiple test cases easily by just marking “Yes” against the Test Case Names in Excel</a:t>
            </a:r>
          </a:p>
          <a:p>
            <a:pPr>
              <a:buFont typeface="Wingdings" panose="05000000000000000000" pitchFamily="2" charset="2"/>
              <a:buChar char="Ø"/>
            </a:pPr>
            <a:endParaRPr lang="en-US" dirty="0"/>
          </a:p>
          <a:p>
            <a:pPr>
              <a:buFont typeface="Wingdings" panose="05000000000000000000" pitchFamily="2" charset="2"/>
              <a:buChar char="Ø"/>
            </a:pPr>
            <a:r>
              <a:rPr lang="en-US" dirty="0"/>
              <a:t>This Framework could be used for any product/application that uses Rest API’s across HBK</a:t>
            </a:r>
          </a:p>
          <a:p>
            <a:pPr marL="0" indent="0">
              <a:buNone/>
            </a:pPr>
            <a:endParaRPr lang="en-US" dirty="0"/>
          </a:p>
        </p:txBody>
      </p:sp>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243191" y="293102"/>
            <a:ext cx="11099829" cy="649957"/>
          </a:xfrm>
        </p:spPr>
        <p:txBody>
          <a:bodyPr/>
          <a:lstStyle/>
          <a:p>
            <a:r>
              <a:rPr lang="en-US" dirty="0"/>
              <a:t>Hybrid Framework for API and Performance Testing</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7</a:t>
            </a:fld>
            <a:endParaRPr lang="en-US"/>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spTree>
    <p:extLst>
      <p:ext uri="{BB962C8B-B14F-4D97-AF65-F5344CB8AC3E}">
        <p14:creationId xmlns:p14="http://schemas.microsoft.com/office/powerpoint/2010/main" val="45276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40ECDA5-B4C3-452B-86C3-2AE18A28439D}"/>
              </a:ext>
            </a:extLst>
          </p:cNvPr>
          <p:cNvSpPr/>
          <p:nvPr/>
        </p:nvSpPr>
        <p:spPr>
          <a:xfrm>
            <a:off x="581496" y="4786718"/>
            <a:ext cx="6860704" cy="1639482"/>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2" name="Rectangle 21">
            <a:extLst>
              <a:ext uri="{FF2B5EF4-FFF2-40B4-BE49-F238E27FC236}">
                <a16:creationId xmlns:a16="http://schemas.microsoft.com/office/drawing/2014/main" id="{4BB41530-DD02-427C-8F50-BD9627D5DD39}"/>
              </a:ext>
            </a:extLst>
          </p:cNvPr>
          <p:cNvSpPr/>
          <p:nvPr/>
        </p:nvSpPr>
        <p:spPr>
          <a:xfrm>
            <a:off x="558955" y="925942"/>
            <a:ext cx="6860703" cy="3290457"/>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 name="Title 1">
            <a:extLst>
              <a:ext uri="{FF2B5EF4-FFF2-40B4-BE49-F238E27FC236}">
                <a16:creationId xmlns:a16="http://schemas.microsoft.com/office/drawing/2014/main" id="{C6F658EB-2247-44C3-978E-20EF38DC6638}"/>
              </a:ext>
            </a:extLst>
          </p:cNvPr>
          <p:cNvSpPr>
            <a:spLocks noGrp="1"/>
          </p:cNvSpPr>
          <p:nvPr>
            <p:ph type="title"/>
          </p:nvPr>
        </p:nvSpPr>
        <p:spPr>
          <a:xfrm>
            <a:off x="548855" y="110623"/>
            <a:ext cx="10035098" cy="642353"/>
          </a:xfrm>
        </p:spPr>
        <p:txBody>
          <a:bodyPr/>
          <a:lstStyle/>
          <a:p>
            <a:r>
              <a:rPr lang="en-US" dirty="0"/>
              <a:t>Framework Architecture</a:t>
            </a:r>
          </a:p>
        </p:txBody>
      </p:sp>
      <p:sp>
        <p:nvSpPr>
          <p:cNvPr id="3" name="Slide Number Placeholder 2">
            <a:extLst>
              <a:ext uri="{FF2B5EF4-FFF2-40B4-BE49-F238E27FC236}">
                <a16:creationId xmlns:a16="http://schemas.microsoft.com/office/drawing/2014/main" id="{0D42ABA7-FFC3-4841-8017-393BC8A62C00}"/>
              </a:ext>
            </a:extLst>
          </p:cNvPr>
          <p:cNvSpPr>
            <a:spLocks noGrp="1"/>
          </p:cNvSpPr>
          <p:nvPr>
            <p:ph type="sldNum" sz="quarter" idx="2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CA7914-EEEE-4699-A786-B4D450EBD214}" type="slidenum">
              <a:rPr kumimoji="0" lang="en-US" sz="1000" b="0" i="0" u="none" strike="noStrike" kern="1200" cap="none" spc="0" normalizeH="0" baseline="0" noProof="0" smtClean="0">
                <a:ln>
                  <a:noFill/>
                </a:ln>
                <a:solidFill>
                  <a:srgbClr val="21245F">
                    <a:lumMod val="10000"/>
                  </a:srgbClr>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21245F">
                  <a:lumMod val="10000"/>
                </a:srgbClr>
              </a:solidFill>
              <a:effectLst/>
              <a:uLnTx/>
              <a:uFillTx/>
              <a:latin typeface="Arial"/>
              <a:ea typeface="+mn-ea"/>
              <a:cs typeface="+mn-cs"/>
            </a:endParaRPr>
          </a:p>
        </p:txBody>
      </p:sp>
      <p:sp>
        <p:nvSpPr>
          <p:cNvPr id="4" name="Rechteck 3">
            <a:extLst>
              <a:ext uri="{FF2B5EF4-FFF2-40B4-BE49-F238E27FC236}">
                <a16:creationId xmlns:a16="http://schemas.microsoft.com/office/drawing/2014/main" id="{0165A848-76E8-4673-A96A-81CE128CAA90}"/>
              </a:ext>
            </a:extLst>
          </p:cNvPr>
          <p:cNvSpPr/>
          <p:nvPr/>
        </p:nvSpPr>
        <p:spPr>
          <a:xfrm>
            <a:off x="9732375" y="141835"/>
            <a:ext cx="2370682" cy="425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rial"/>
              <a:ea typeface="+mn-ea"/>
              <a:cs typeface="+mn-cs"/>
            </a:endParaRPr>
          </a:p>
        </p:txBody>
      </p:sp>
      <p:sp>
        <p:nvSpPr>
          <p:cNvPr id="5" name="Rectangle: Rounded Corners 4">
            <a:extLst>
              <a:ext uri="{FF2B5EF4-FFF2-40B4-BE49-F238E27FC236}">
                <a16:creationId xmlns:a16="http://schemas.microsoft.com/office/drawing/2014/main" id="{13389CE1-309D-45F3-8184-0E06EF66310C}"/>
              </a:ext>
            </a:extLst>
          </p:cNvPr>
          <p:cNvSpPr/>
          <p:nvPr/>
        </p:nvSpPr>
        <p:spPr>
          <a:xfrm>
            <a:off x="3468797" y="2382482"/>
            <a:ext cx="1593908" cy="642353"/>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Base</a:t>
            </a:r>
          </a:p>
        </p:txBody>
      </p:sp>
      <p:sp>
        <p:nvSpPr>
          <p:cNvPr id="6" name="Rectangle: Rounded Corners 5">
            <a:extLst>
              <a:ext uri="{FF2B5EF4-FFF2-40B4-BE49-F238E27FC236}">
                <a16:creationId xmlns:a16="http://schemas.microsoft.com/office/drawing/2014/main" id="{6C51D180-2513-47C2-B50D-C98ED6303B19}"/>
              </a:ext>
            </a:extLst>
          </p:cNvPr>
          <p:cNvSpPr/>
          <p:nvPr/>
        </p:nvSpPr>
        <p:spPr>
          <a:xfrm>
            <a:off x="719077" y="1057091"/>
            <a:ext cx="1359017" cy="536895"/>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Data File</a:t>
            </a:r>
          </a:p>
        </p:txBody>
      </p:sp>
      <p:sp>
        <p:nvSpPr>
          <p:cNvPr id="7" name="Rectangle: Rounded Corners 6">
            <a:extLst>
              <a:ext uri="{FF2B5EF4-FFF2-40B4-BE49-F238E27FC236}">
                <a16:creationId xmlns:a16="http://schemas.microsoft.com/office/drawing/2014/main" id="{D3089A42-8C4F-449E-894B-3C9EF074786A}"/>
              </a:ext>
            </a:extLst>
          </p:cNvPr>
          <p:cNvSpPr/>
          <p:nvPr/>
        </p:nvSpPr>
        <p:spPr>
          <a:xfrm>
            <a:off x="1969702" y="1665179"/>
            <a:ext cx="1654574" cy="624682"/>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Annotation Transformer</a:t>
            </a:r>
          </a:p>
        </p:txBody>
      </p:sp>
      <p:sp>
        <p:nvSpPr>
          <p:cNvPr id="8" name="Rectangle: Rounded Corners 7">
            <a:extLst>
              <a:ext uri="{FF2B5EF4-FFF2-40B4-BE49-F238E27FC236}">
                <a16:creationId xmlns:a16="http://schemas.microsoft.com/office/drawing/2014/main" id="{BC22D173-842A-4AD6-94EC-254AECBEB78C}"/>
              </a:ext>
            </a:extLst>
          </p:cNvPr>
          <p:cNvSpPr/>
          <p:nvPr/>
        </p:nvSpPr>
        <p:spPr>
          <a:xfrm>
            <a:off x="5129004" y="3199214"/>
            <a:ext cx="1593907" cy="593431"/>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Methods</a:t>
            </a:r>
          </a:p>
        </p:txBody>
      </p:sp>
      <p:sp>
        <p:nvSpPr>
          <p:cNvPr id="9" name="Rectangle: Rounded Corners 8">
            <a:extLst>
              <a:ext uri="{FF2B5EF4-FFF2-40B4-BE49-F238E27FC236}">
                <a16:creationId xmlns:a16="http://schemas.microsoft.com/office/drawing/2014/main" id="{95103F6C-5BD8-42AE-895F-69E8E48C56ED}"/>
              </a:ext>
            </a:extLst>
          </p:cNvPr>
          <p:cNvSpPr/>
          <p:nvPr/>
        </p:nvSpPr>
        <p:spPr>
          <a:xfrm>
            <a:off x="1702462" y="3199214"/>
            <a:ext cx="1593907" cy="593431"/>
          </a:xfrm>
          <a:prstGeom prst="round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Utilities</a:t>
            </a:r>
          </a:p>
        </p:txBody>
      </p:sp>
      <p:sp>
        <p:nvSpPr>
          <p:cNvPr id="10" name="Rectangle: Rounded Corners 9">
            <a:extLst>
              <a:ext uri="{FF2B5EF4-FFF2-40B4-BE49-F238E27FC236}">
                <a16:creationId xmlns:a16="http://schemas.microsoft.com/office/drawing/2014/main" id="{4C238D02-321E-4423-9A3D-749078AAE862}"/>
              </a:ext>
            </a:extLst>
          </p:cNvPr>
          <p:cNvSpPr/>
          <p:nvPr/>
        </p:nvSpPr>
        <p:spPr>
          <a:xfrm>
            <a:off x="2921424" y="5192169"/>
            <a:ext cx="1620152" cy="56637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Cases</a:t>
            </a:r>
          </a:p>
        </p:txBody>
      </p:sp>
      <p:sp>
        <p:nvSpPr>
          <p:cNvPr id="19" name="Arrow: Bent-Up 18">
            <a:extLst>
              <a:ext uri="{FF2B5EF4-FFF2-40B4-BE49-F238E27FC236}">
                <a16:creationId xmlns:a16="http://schemas.microsoft.com/office/drawing/2014/main" id="{E1A78BE0-33B1-4682-B1D7-2BA1F64D4243}"/>
              </a:ext>
            </a:extLst>
          </p:cNvPr>
          <p:cNvSpPr/>
          <p:nvPr/>
        </p:nvSpPr>
        <p:spPr>
          <a:xfrm flipV="1">
            <a:off x="3561126" y="1936759"/>
            <a:ext cx="696179" cy="463473"/>
          </a:xfrm>
          <a:prstGeom prst="ben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1" name="Arrow: Bent-Up 50">
            <a:extLst>
              <a:ext uri="{FF2B5EF4-FFF2-40B4-BE49-F238E27FC236}">
                <a16:creationId xmlns:a16="http://schemas.microsoft.com/office/drawing/2014/main" id="{C0E1895A-A6B5-43FE-BA5A-FACB9F97E39E}"/>
              </a:ext>
            </a:extLst>
          </p:cNvPr>
          <p:cNvSpPr/>
          <p:nvPr/>
        </p:nvSpPr>
        <p:spPr>
          <a:xfrm flipV="1">
            <a:off x="1885814" y="1213396"/>
            <a:ext cx="1001320" cy="473824"/>
          </a:xfrm>
          <a:prstGeom prst="ben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8" name="Arrow: Left-Up 27">
            <a:extLst>
              <a:ext uri="{FF2B5EF4-FFF2-40B4-BE49-F238E27FC236}">
                <a16:creationId xmlns:a16="http://schemas.microsoft.com/office/drawing/2014/main" id="{CF825982-50E4-4E90-8310-A8EEACA778F1}"/>
              </a:ext>
            </a:extLst>
          </p:cNvPr>
          <p:cNvSpPr/>
          <p:nvPr/>
        </p:nvSpPr>
        <p:spPr>
          <a:xfrm flipV="1">
            <a:off x="5027203" y="2589006"/>
            <a:ext cx="1126428" cy="623522"/>
          </a:xfrm>
          <a:prstGeom prst="leftUpArrow">
            <a:avLst>
              <a:gd name="adj1" fmla="val 27731"/>
              <a:gd name="adj2" fmla="val 25000"/>
              <a:gd name="adj3"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0" name="Arrow: Left-Up 59">
            <a:extLst>
              <a:ext uri="{FF2B5EF4-FFF2-40B4-BE49-F238E27FC236}">
                <a16:creationId xmlns:a16="http://schemas.microsoft.com/office/drawing/2014/main" id="{6F4C011D-1E59-4428-BCDD-772D8035D951}"/>
              </a:ext>
            </a:extLst>
          </p:cNvPr>
          <p:cNvSpPr/>
          <p:nvPr/>
        </p:nvSpPr>
        <p:spPr>
          <a:xfrm flipH="1" flipV="1">
            <a:off x="2358209" y="2568448"/>
            <a:ext cx="1126429" cy="644081"/>
          </a:xfrm>
          <a:prstGeom prst="lef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0" name="Arrow: Down 29">
            <a:extLst>
              <a:ext uri="{FF2B5EF4-FFF2-40B4-BE49-F238E27FC236}">
                <a16:creationId xmlns:a16="http://schemas.microsoft.com/office/drawing/2014/main" id="{C69CE695-BB31-4A45-8CB0-C13C414B6587}"/>
              </a:ext>
            </a:extLst>
          </p:cNvPr>
          <p:cNvSpPr/>
          <p:nvPr/>
        </p:nvSpPr>
        <p:spPr>
          <a:xfrm>
            <a:off x="3493895" y="4216401"/>
            <a:ext cx="475209" cy="575386"/>
          </a:xfrm>
          <a:prstGeom prst="downArrow">
            <a:avLst>
              <a:gd name="adj1" fmla="val 50000"/>
              <a:gd name="adj2" fmla="val 5312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2" name="Rectangle 31">
            <a:extLst>
              <a:ext uri="{FF2B5EF4-FFF2-40B4-BE49-F238E27FC236}">
                <a16:creationId xmlns:a16="http://schemas.microsoft.com/office/drawing/2014/main" id="{11334911-0789-40C6-9A5F-03F974F65AD0}"/>
              </a:ext>
            </a:extLst>
          </p:cNvPr>
          <p:cNvSpPr/>
          <p:nvPr/>
        </p:nvSpPr>
        <p:spPr>
          <a:xfrm>
            <a:off x="3520163" y="1002606"/>
            <a:ext cx="3284141" cy="830997"/>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Framework Components</a:t>
            </a:r>
          </a:p>
        </p:txBody>
      </p:sp>
      <p:sp>
        <p:nvSpPr>
          <p:cNvPr id="35" name="Rectangle 34">
            <a:extLst>
              <a:ext uri="{FF2B5EF4-FFF2-40B4-BE49-F238E27FC236}">
                <a16:creationId xmlns:a16="http://schemas.microsoft.com/office/drawing/2014/main" id="{FB00F4C9-1724-403F-8B22-EFF5F9886957}"/>
              </a:ext>
            </a:extLst>
          </p:cNvPr>
          <p:cNvSpPr/>
          <p:nvPr/>
        </p:nvSpPr>
        <p:spPr>
          <a:xfrm>
            <a:off x="645841" y="4908980"/>
            <a:ext cx="2113242" cy="830997"/>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Test Cases and Reports</a:t>
            </a:r>
          </a:p>
        </p:txBody>
      </p:sp>
      <p:sp>
        <p:nvSpPr>
          <p:cNvPr id="39" name="TextBox 38">
            <a:extLst>
              <a:ext uri="{FF2B5EF4-FFF2-40B4-BE49-F238E27FC236}">
                <a16:creationId xmlns:a16="http://schemas.microsoft.com/office/drawing/2014/main" id="{030D0CA5-A628-45A3-BD50-A9C44F1688DF}"/>
              </a:ext>
            </a:extLst>
          </p:cNvPr>
          <p:cNvSpPr txBox="1"/>
          <p:nvPr/>
        </p:nvSpPr>
        <p:spPr>
          <a:xfrm flipH="1">
            <a:off x="7577667" y="1174460"/>
            <a:ext cx="4133364" cy="923330"/>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Master Data File :</a:t>
            </a:r>
            <a:r>
              <a:rPr lang="en-US" sz="1600" dirty="0">
                <a:solidFill>
                  <a:schemeClr val="accent1">
                    <a:lumMod val="50000"/>
                    <a:lumOff val="50000"/>
                  </a:schemeClr>
                </a:solidFill>
              </a:rPr>
              <a:t> </a:t>
            </a:r>
            <a:r>
              <a:rPr lang="en-US" sz="1400" dirty="0">
                <a:solidFill>
                  <a:schemeClr val="tx2">
                    <a:lumMod val="75000"/>
                  </a:schemeClr>
                </a:solidFill>
              </a:rPr>
              <a:t>Excel File containing the List of Test cases along with the Keywords required to run the test cases along with Test Data (URL) and Expected Result</a:t>
            </a:r>
          </a:p>
        </p:txBody>
      </p:sp>
      <p:sp>
        <p:nvSpPr>
          <p:cNvPr id="44" name="TextBox 43">
            <a:extLst>
              <a:ext uri="{FF2B5EF4-FFF2-40B4-BE49-F238E27FC236}">
                <a16:creationId xmlns:a16="http://schemas.microsoft.com/office/drawing/2014/main" id="{C9239170-2D89-44CC-A09C-2DBEDC34D767}"/>
              </a:ext>
            </a:extLst>
          </p:cNvPr>
          <p:cNvSpPr txBox="1"/>
          <p:nvPr/>
        </p:nvSpPr>
        <p:spPr>
          <a:xfrm>
            <a:off x="7577665" y="2103758"/>
            <a:ext cx="4217254" cy="646331"/>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Annotation Transformer : </a:t>
            </a:r>
            <a:r>
              <a:rPr lang="en-US" sz="1400" dirty="0">
                <a:solidFill>
                  <a:schemeClr val="tx2">
                    <a:lumMod val="75000"/>
                  </a:schemeClr>
                </a:solidFill>
              </a:rPr>
              <a:t>Reads the Data File to identify which test cases are to be executed ( which are marked as “Yes” in Data File)</a:t>
            </a:r>
          </a:p>
        </p:txBody>
      </p:sp>
      <p:sp>
        <p:nvSpPr>
          <p:cNvPr id="46" name="TextBox 45">
            <a:extLst>
              <a:ext uri="{FF2B5EF4-FFF2-40B4-BE49-F238E27FC236}">
                <a16:creationId xmlns:a16="http://schemas.microsoft.com/office/drawing/2014/main" id="{E3731899-4EF5-43B2-AE7D-75AE734AC977}"/>
              </a:ext>
            </a:extLst>
          </p:cNvPr>
          <p:cNvSpPr txBox="1"/>
          <p:nvPr/>
        </p:nvSpPr>
        <p:spPr>
          <a:xfrm flipH="1">
            <a:off x="7577665" y="2807939"/>
            <a:ext cx="4148551" cy="430887"/>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Test Base : </a:t>
            </a:r>
            <a:r>
              <a:rPr lang="en-US" sz="1400" dirty="0">
                <a:solidFill>
                  <a:schemeClr val="tx2">
                    <a:lumMod val="75000"/>
                  </a:schemeClr>
                </a:solidFill>
              </a:rPr>
              <a:t>Execute the Method(s) which are declared as keywords in Data File</a:t>
            </a:r>
          </a:p>
        </p:txBody>
      </p:sp>
      <p:sp>
        <p:nvSpPr>
          <p:cNvPr id="47" name="TextBox 46">
            <a:extLst>
              <a:ext uri="{FF2B5EF4-FFF2-40B4-BE49-F238E27FC236}">
                <a16:creationId xmlns:a16="http://schemas.microsoft.com/office/drawing/2014/main" id="{0C427629-B8C2-4F47-9F5D-2DED19D97D19}"/>
              </a:ext>
            </a:extLst>
          </p:cNvPr>
          <p:cNvSpPr txBox="1"/>
          <p:nvPr/>
        </p:nvSpPr>
        <p:spPr>
          <a:xfrm>
            <a:off x="7577665" y="3368975"/>
            <a:ext cx="4148550" cy="646331"/>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API Methods :</a:t>
            </a:r>
            <a:r>
              <a:rPr lang="en-US" sz="1400" dirty="0"/>
              <a:t> </a:t>
            </a:r>
            <a:r>
              <a:rPr lang="en-US" sz="1400" dirty="0">
                <a:solidFill>
                  <a:schemeClr val="tx2">
                    <a:lumMod val="75000"/>
                  </a:schemeClr>
                </a:solidFill>
              </a:rPr>
              <a:t>Process the Get/Post/Put/Delete requests(URL) using HTTP Client Library and returns the Responses </a:t>
            </a:r>
          </a:p>
        </p:txBody>
      </p:sp>
      <p:sp>
        <p:nvSpPr>
          <p:cNvPr id="48" name="TextBox 47">
            <a:extLst>
              <a:ext uri="{FF2B5EF4-FFF2-40B4-BE49-F238E27FC236}">
                <a16:creationId xmlns:a16="http://schemas.microsoft.com/office/drawing/2014/main" id="{5FF76932-81D3-42C8-9493-BB976A1E08C5}"/>
              </a:ext>
            </a:extLst>
          </p:cNvPr>
          <p:cNvSpPr txBox="1"/>
          <p:nvPr/>
        </p:nvSpPr>
        <p:spPr>
          <a:xfrm flipH="1">
            <a:off x="7577665" y="4145455"/>
            <a:ext cx="3848139" cy="646331"/>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Utilities :</a:t>
            </a:r>
            <a:r>
              <a:rPr lang="en-US" sz="1400" dirty="0"/>
              <a:t> </a:t>
            </a:r>
            <a:r>
              <a:rPr lang="en-US" sz="1400" dirty="0">
                <a:solidFill>
                  <a:schemeClr val="tx2">
                    <a:lumMod val="75000"/>
                  </a:schemeClr>
                </a:solidFill>
              </a:rPr>
              <a:t>Reads the Data File for Expected response value from HTTP Response for comparison</a:t>
            </a:r>
          </a:p>
        </p:txBody>
      </p:sp>
      <p:sp>
        <p:nvSpPr>
          <p:cNvPr id="50" name="TextBox 49">
            <a:extLst>
              <a:ext uri="{FF2B5EF4-FFF2-40B4-BE49-F238E27FC236}">
                <a16:creationId xmlns:a16="http://schemas.microsoft.com/office/drawing/2014/main" id="{2E2BBCE7-15E1-48BC-B922-4B656896A627}"/>
              </a:ext>
            </a:extLst>
          </p:cNvPr>
          <p:cNvSpPr txBox="1"/>
          <p:nvPr/>
        </p:nvSpPr>
        <p:spPr>
          <a:xfrm>
            <a:off x="7577665" y="4903083"/>
            <a:ext cx="4217254" cy="1077218"/>
          </a:xfrm>
          <a:prstGeom prst="rect">
            <a:avLst/>
          </a:prstGeom>
          <a:noFill/>
        </p:spPr>
        <p:txBody>
          <a:bodyPr wrap="square" lIns="0" tIns="0" rIns="0" bIns="0" rtlCol="0">
            <a:spAutoFit/>
          </a:bodyPr>
          <a:lstStyle/>
          <a:p>
            <a:pPr marL="285750" indent="-285750" algn="l">
              <a:buFont typeface="Wingdings" panose="05000000000000000000" pitchFamily="2" charset="2"/>
              <a:buChar char="Ø"/>
            </a:pPr>
            <a:r>
              <a:rPr lang="en-US" sz="1400" dirty="0">
                <a:solidFill>
                  <a:schemeClr val="accent1">
                    <a:lumMod val="50000"/>
                    <a:lumOff val="50000"/>
                  </a:schemeClr>
                </a:solidFill>
              </a:rPr>
              <a:t>Test Cases and Reports :</a:t>
            </a:r>
            <a:r>
              <a:rPr lang="en-US" sz="1400" dirty="0"/>
              <a:t> </a:t>
            </a:r>
            <a:r>
              <a:rPr lang="en-US" sz="1400" dirty="0">
                <a:solidFill>
                  <a:schemeClr val="tx2">
                    <a:lumMod val="75000"/>
                  </a:schemeClr>
                </a:solidFill>
              </a:rPr>
              <a:t>Contains Validation Test Steps for Comparing Actual and Expected Results. As a result of execution , two reports are generated one for API Tests (Test-NG) and other for Response Time (Excel Report)</a:t>
            </a:r>
          </a:p>
        </p:txBody>
      </p:sp>
      <p:sp>
        <p:nvSpPr>
          <p:cNvPr id="11" name="Rectangle: Rounded Corners 10">
            <a:extLst>
              <a:ext uri="{FF2B5EF4-FFF2-40B4-BE49-F238E27FC236}">
                <a16:creationId xmlns:a16="http://schemas.microsoft.com/office/drawing/2014/main" id="{95E26064-7828-45A4-A80C-9987C2F27507}"/>
              </a:ext>
            </a:extLst>
          </p:cNvPr>
          <p:cNvSpPr/>
          <p:nvPr/>
        </p:nvSpPr>
        <p:spPr>
          <a:xfrm>
            <a:off x="5129004" y="4908980"/>
            <a:ext cx="2049254" cy="56637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Test reports (Test-NG)</a:t>
            </a:r>
          </a:p>
        </p:txBody>
      </p:sp>
      <p:sp>
        <p:nvSpPr>
          <p:cNvPr id="12" name="Rectangle: Rounded Corners 11">
            <a:extLst>
              <a:ext uri="{FF2B5EF4-FFF2-40B4-BE49-F238E27FC236}">
                <a16:creationId xmlns:a16="http://schemas.microsoft.com/office/drawing/2014/main" id="{6DBC085C-B954-473C-B0A9-39E037736691}"/>
              </a:ext>
            </a:extLst>
          </p:cNvPr>
          <p:cNvSpPr/>
          <p:nvPr/>
        </p:nvSpPr>
        <p:spPr>
          <a:xfrm>
            <a:off x="5131793" y="5601930"/>
            <a:ext cx="2049254" cy="56637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Test Reports</a:t>
            </a:r>
          </a:p>
        </p:txBody>
      </p:sp>
      <p:sp>
        <p:nvSpPr>
          <p:cNvPr id="37" name="Arrow: Bent 36">
            <a:extLst>
              <a:ext uri="{FF2B5EF4-FFF2-40B4-BE49-F238E27FC236}">
                <a16:creationId xmlns:a16="http://schemas.microsoft.com/office/drawing/2014/main" id="{8E10209B-C456-4025-8143-F0347B9D8739}"/>
              </a:ext>
            </a:extLst>
          </p:cNvPr>
          <p:cNvSpPr/>
          <p:nvPr/>
        </p:nvSpPr>
        <p:spPr>
          <a:xfrm flipV="1">
            <a:off x="4511903" y="5459962"/>
            <a:ext cx="650330" cy="566377"/>
          </a:xfrm>
          <a:prstGeom prst="bentArrow">
            <a:avLst>
              <a:gd name="adj1" fmla="val 25000"/>
              <a:gd name="adj2" fmla="val 23072"/>
              <a:gd name="adj3" fmla="val 27557"/>
              <a:gd name="adj4" fmla="val 1290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8" name="Arrow: Bent 37">
            <a:extLst>
              <a:ext uri="{FF2B5EF4-FFF2-40B4-BE49-F238E27FC236}">
                <a16:creationId xmlns:a16="http://schemas.microsoft.com/office/drawing/2014/main" id="{37A5F8FE-D591-49C0-B96C-D184F513716A}"/>
              </a:ext>
            </a:extLst>
          </p:cNvPr>
          <p:cNvSpPr/>
          <p:nvPr/>
        </p:nvSpPr>
        <p:spPr>
          <a:xfrm>
            <a:off x="4534223" y="5049157"/>
            <a:ext cx="629460" cy="475300"/>
          </a:xfrm>
          <a:prstGeom prst="bentArrow">
            <a:avLst>
              <a:gd name="adj1" fmla="val 25000"/>
              <a:gd name="adj2" fmla="val 23072"/>
              <a:gd name="adj3" fmla="val 39104"/>
              <a:gd name="adj4" fmla="val 1290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28374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9E53DD9-2C65-4FBC-BB44-59BCF4D54F56}"/>
              </a:ext>
            </a:extLst>
          </p:cNvPr>
          <p:cNvPicPr>
            <a:picLocks noGrp="1" noChangeAspect="1"/>
          </p:cNvPicPr>
          <p:nvPr>
            <p:ph sz="quarter" idx="4294967295"/>
          </p:nvPr>
        </p:nvPicPr>
        <p:blipFill>
          <a:blip r:embed="rId2"/>
          <a:stretch>
            <a:fillRect/>
          </a:stretch>
        </p:blipFill>
        <p:spPr bwMode="gray">
          <a:xfrm>
            <a:off x="335595" y="1089670"/>
            <a:ext cx="10259700" cy="724001"/>
          </a:xfrm>
        </p:spPr>
      </p:pic>
      <p:sp>
        <p:nvSpPr>
          <p:cNvPr id="4" name="Titel 3">
            <a:extLst>
              <a:ext uri="{FF2B5EF4-FFF2-40B4-BE49-F238E27FC236}">
                <a16:creationId xmlns:a16="http://schemas.microsoft.com/office/drawing/2014/main" id="{8EB6E678-18A9-412A-BEFE-10116E9AE391}"/>
              </a:ext>
            </a:extLst>
          </p:cNvPr>
          <p:cNvSpPr>
            <a:spLocks noGrp="1"/>
          </p:cNvSpPr>
          <p:nvPr>
            <p:ph type="title"/>
          </p:nvPr>
        </p:nvSpPr>
        <p:spPr bwMode="gray">
          <a:xfrm>
            <a:off x="189348" y="358021"/>
            <a:ext cx="11099829" cy="649957"/>
          </a:xfrm>
        </p:spPr>
        <p:txBody>
          <a:bodyPr/>
          <a:lstStyle/>
          <a:p>
            <a:r>
              <a:rPr lang="en-US" dirty="0"/>
              <a:t>Master Data File</a:t>
            </a:r>
          </a:p>
        </p:txBody>
      </p:sp>
      <p:sp>
        <p:nvSpPr>
          <p:cNvPr id="5" name="Footer Placeholder 4">
            <a:extLst>
              <a:ext uri="{FF2B5EF4-FFF2-40B4-BE49-F238E27FC236}">
                <a16:creationId xmlns:a16="http://schemas.microsoft.com/office/drawing/2014/main" id="{3478F9A5-AA30-4D2E-B1F4-2C540C211576}"/>
              </a:ext>
            </a:extLst>
          </p:cNvPr>
          <p:cNvSpPr>
            <a:spLocks noGrp="1"/>
          </p:cNvSpPr>
          <p:nvPr>
            <p:ph type="ftr" sz="quarter" idx="10"/>
          </p:nvPr>
        </p:nvSpPr>
        <p:spPr/>
        <p:txBody>
          <a:bodyPr/>
          <a:lstStyle/>
          <a:p>
            <a:r>
              <a:rPr lang="pt-BR"/>
              <a:t>C O N F I D E N T I A L</a:t>
            </a:r>
            <a:endParaRPr lang="en-US"/>
          </a:p>
        </p:txBody>
      </p:sp>
      <p:sp>
        <p:nvSpPr>
          <p:cNvPr id="6" name="Slide Number Placeholder 5">
            <a:extLst>
              <a:ext uri="{FF2B5EF4-FFF2-40B4-BE49-F238E27FC236}">
                <a16:creationId xmlns:a16="http://schemas.microsoft.com/office/drawing/2014/main" id="{A95B9C9D-6FC0-4121-B629-223C05B52816}"/>
              </a:ext>
            </a:extLst>
          </p:cNvPr>
          <p:cNvSpPr>
            <a:spLocks noGrp="1"/>
          </p:cNvSpPr>
          <p:nvPr>
            <p:ph type="sldNum" sz="quarter" idx="11"/>
          </p:nvPr>
        </p:nvSpPr>
        <p:spPr/>
        <p:txBody>
          <a:bodyPr/>
          <a:lstStyle/>
          <a:p>
            <a:fld id="{05298CB1-4000-4C34-8BE7-DC1D93D92EBB}" type="slidenum">
              <a:rPr lang="en-US" smtClean="0"/>
              <a:pPr/>
              <a:t>9</a:t>
            </a:fld>
            <a:endParaRPr lang="en-US"/>
          </a:p>
        </p:txBody>
      </p:sp>
      <p:sp>
        <p:nvSpPr>
          <p:cNvPr id="7" name="TextBox 6">
            <a:extLst>
              <a:ext uri="{FF2B5EF4-FFF2-40B4-BE49-F238E27FC236}">
                <a16:creationId xmlns:a16="http://schemas.microsoft.com/office/drawing/2014/main" id="{046CCBF4-018E-48A9-A8A1-33A774D8922D}"/>
              </a:ext>
            </a:extLst>
          </p:cNvPr>
          <p:cNvSpPr txBox="1"/>
          <p:nvPr/>
        </p:nvSpPr>
        <p:spPr>
          <a:xfrm>
            <a:off x="4479721" y="3429001"/>
            <a:ext cx="707593" cy="195550"/>
          </a:xfrm>
          <a:prstGeom prst="rect">
            <a:avLst/>
          </a:prstGeom>
          <a:noFill/>
        </p:spPr>
        <p:txBody>
          <a:bodyPr wrap="square" lIns="0" tIns="0" rIns="0" bIns="0" rtlCol="0">
            <a:spAutoFit/>
          </a:bodyPr>
          <a:lstStyle/>
          <a:p>
            <a:pPr algn="l"/>
            <a:endParaRPr lang="en-US" dirty="0" err="1"/>
          </a:p>
        </p:txBody>
      </p:sp>
      <p:pic>
        <p:nvPicPr>
          <p:cNvPr id="12" name="Picture 11">
            <a:extLst>
              <a:ext uri="{FF2B5EF4-FFF2-40B4-BE49-F238E27FC236}">
                <a16:creationId xmlns:a16="http://schemas.microsoft.com/office/drawing/2014/main" id="{E9A100D8-EEC6-4D1F-A75C-0A2BEFD1B0C5}"/>
              </a:ext>
            </a:extLst>
          </p:cNvPr>
          <p:cNvPicPr>
            <a:picLocks noChangeAspect="1"/>
          </p:cNvPicPr>
          <p:nvPr/>
        </p:nvPicPr>
        <p:blipFill>
          <a:blip r:embed="rId3"/>
          <a:stretch>
            <a:fillRect/>
          </a:stretch>
        </p:blipFill>
        <p:spPr>
          <a:xfrm>
            <a:off x="189349" y="2348917"/>
            <a:ext cx="10956022" cy="1330037"/>
          </a:xfrm>
          <a:prstGeom prst="rect">
            <a:avLst/>
          </a:prstGeom>
        </p:spPr>
      </p:pic>
      <p:pic>
        <p:nvPicPr>
          <p:cNvPr id="17" name="Picture 16">
            <a:extLst>
              <a:ext uri="{FF2B5EF4-FFF2-40B4-BE49-F238E27FC236}">
                <a16:creationId xmlns:a16="http://schemas.microsoft.com/office/drawing/2014/main" id="{C5B8413D-95D4-4A05-87D5-53CDBA025BC0}"/>
              </a:ext>
            </a:extLst>
          </p:cNvPr>
          <p:cNvPicPr>
            <a:picLocks noChangeAspect="1"/>
          </p:cNvPicPr>
          <p:nvPr/>
        </p:nvPicPr>
        <p:blipFill>
          <a:blip r:embed="rId4"/>
          <a:stretch>
            <a:fillRect/>
          </a:stretch>
        </p:blipFill>
        <p:spPr>
          <a:xfrm>
            <a:off x="189348" y="4085624"/>
            <a:ext cx="11437793" cy="1330037"/>
          </a:xfrm>
          <a:prstGeom prst="rect">
            <a:avLst/>
          </a:prstGeom>
        </p:spPr>
      </p:pic>
    </p:spTree>
    <p:extLst>
      <p:ext uri="{BB962C8B-B14F-4D97-AF65-F5344CB8AC3E}">
        <p14:creationId xmlns:p14="http://schemas.microsoft.com/office/powerpoint/2010/main" val="636322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BK">
  <a:themeElements>
    <a:clrScheme name="HBK Colours">
      <a:dk1>
        <a:sysClr val="windowText" lastClr="000000"/>
      </a:dk1>
      <a:lt1>
        <a:sysClr val="window" lastClr="FFFFFF"/>
      </a:lt1>
      <a:dk2>
        <a:srgbClr val="0095DB"/>
      </a:dk2>
      <a:lt2>
        <a:srgbClr val="FFDE10"/>
      </a:lt2>
      <a:accent1>
        <a:srgbClr val="00335A"/>
      </a:accent1>
      <a:accent2>
        <a:srgbClr val="006C8E"/>
      </a:accent2>
      <a:accent3>
        <a:srgbClr val="33B6B1"/>
      </a:accent3>
      <a:accent4>
        <a:srgbClr val="B81466"/>
      </a:accent4>
      <a:accent5>
        <a:srgbClr val="008F75"/>
      </a:accent5>
      <a:accent6>
        <a:srgbClr val="F07E3B"/>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err="1" smtClean="0"/>
        </a:defPPr>
      </a:lstStyle>
    </a:txDef>
  </a:objectDefaults>
  <a:extraClrSchemeLst/>
  <a:extLst>
    <a:ext uri="{05A4C25C-085E-4340-85A3-A5531E510DB2}">
      <thm15:themeFamily xmlns:thm15="http://schemas.microsoft.com/office/thememl/2012/main" name="Master_HBK.potx" id="{4787D726-1B68-4286-A5F8-47F739B6845F}" vid="{23A11EB0-8403-4DF5-86B8-83494754C17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7A31490F404649AD3311D9A0801BE9" ma:contentTypeVersion="4" ma:contentTypeDescription="Create a new document." ma:contentTypeScope="" ma:versionID="44e16d23f020ef1697cc9686da5c9b0e">
  <xsd:schema xmlns:xsd="http://www.w3.org/2001/XMLSchema" xmlns:xs="http://www.w3.org/2001/XMLSchema" xmlns:p="http://schemas.microsoft.com/office/2006/metadata/properties" xmlns:ns1="http://schemas.microsoft.com/sharepoint/v3" xmlns:ns2="6a2d3301-64d5-4dae-a55d-1467359579a6" targetNamespace="http://schemas.microsoft.com/office/2006/metadata/properties" ma:root="true" ma:fieldsID="65a31c826cc678e477fd83b5e63e4f47" ns1:_="" ns2:_="">
    <xsd:import namespace="http://schemas.microsoft.com/sharepoint/v3"/>
    <xsd:import namespace="6a2d3301-64d5-4dae-a55d-1467359579a6"/>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a2d3301-64d5-4dae-a55d-1467359579a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5D766E0-3BBB-4181-AC5A-507D73A0BFBF}">
  <ds:schemaRefs>
    <ds:schemaRef ds:uri="http://schemas.microsoft.com/sharepoint/v3/contenttype/forms"/>
  </ds:schemaRefs>
</ds:datastoreItem>
</file>

<file path=customXml/itemProps2.xml><?xml version="1.0" encoding="utf-8"?>
<ds:datastoreItem xmlns:ds="http://schemas.openxmlformats.org/officeDocument/2006/customXml" ds:itemID="{7245F893-FB7E-4C3C-B97B-AACC15BF1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a2d3301-64d5-4dae-a55d-146735957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65D1D6-9C3E-46F3-9EEC-9EE72FB86D7C}">
  <ds:schemaRef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6a2d3301-64d5-4dae-a55d-1467359579a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593</TotalTime>
  <Words>1007</Words>
  <Application>Microsoft Office PowerPoint</Application>
  <PresentationFormat>Widescreen</PresentationFormat>
  <Paragraphs>167</Paragraphs>
  <Slides>16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Arial</vt:lpstr>
      <vt:lpstr>Calibri</vt:lpstr>
      <vt:lpstr>Wingdings</vt:lpstr>
      <vt:lpstr>HBK</vt:lpstr>
      <vt:lpstr>think-cell Slide</vt:lpstr>
      <vt:lpstr>Web Service (API) Automation with Performance Testing using Hybrid Framework</vt:lpstr>
      <vt:lpstr>Agenda</vt:lpstr>
      <vt:lpstr>What is Web Service Testing?</vt:lpstr>
      <vt:lpstr>What is the need for Web Service Automation?</vt:lpstr>
      <vt:lpstr>HTTP Client Library </vt:lpstr>
      <vt:lpstr>Tools used</vt:lpstr>
      <vt:lpstr>Hybrid Framework for API and Performance Testing</vt:lpstr>
      <vt:lpstr>Framework Architecture</vt:lpstr>
      <vt:lpstr>Master Data File</vt:lpstr>
      <vt:lpstr>Test Cases </vt:lpstr>
      <vt:lpstr>      Demonstration </vt:lpstr>
      <vt:lpstr>Test Reports</vt:lpstr>
      <vt:lpstr>Performance Test Report</vt:lpstr>
      <vt:lpstr>Performance Test Report (continued..)</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office02</dc:creator>
  <cp:lastModifiedBy>Guruprasad BhoovarahaMoorthy</cp:lastModifiedBy>
  <cp:revision>134</cp:revision>
  <dcterms:created xsi:type="dcterms:W3CDTF">2019-02-25T12:55:08Z</dcterms:created>
  <dcterms:modified xsi:type="dcterms:W3CDTF">2022-05-18T15:12:16Z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0x010100A87A31490F404649AD3311D9A0801BE9</vt:lpwstr>
  </property>
  <property fmtid="{D5CDD505-2E9C-101B-9397-08002B2CF9AE}" pid="3" name="MSIP_Label_7b234c16-2ac0-4d2f-93d7-57af8b3547a8_Enabled">
    <vt:lpwstr>true</vt:lpwstr>
  </property>
  <property fmtid="{D5CDD505-2E9C-101B-9397-08002B2CF9AE}" pid="4" name="MSIP_Label_7b234c16-2ac0-4d2f-93d7-57af8b3547a8_SetDate">
    <vt:lpwstr>2022-05-18T15:12:15Z</vt:lpwstr>
  </property>
  <property fmtid="{D5CDD505-2E9C-101B-9397-08002B2CF9AE}" pid="5" name="MSIP_Label_7b234c16-2ac0-4d2f-93d7-57af8b3547a8_Method">
    <vt:lpwstr>Privileged</vt:lpwstr>
  </property>
  <property fmtid="{D5CDD505-2E9C-101B-9397-08002B2CF9AE}" pid="6" name="MSIP_Label_7b234c16-2ac0-4d2f-93d7-57af8b3547a8_Name">
    <vt:lpwstr>Confidential - Internal</vt:lpwstr>
  </property>
  <property fmtid="{D5CDD505-2E9C-101B-9397-08002B2CF9AE}" pid="7" name="MSIP_Label_7b234c16-2ac0-4d2f-93d7-57af8b3547a8_SiteId">
    <vt:lpwstr>6cce74a3-3975-45e0-9893-b072988b30b6</vt:lpwstr>
  </property>
  <property fmtid="{D5CDD505-2E9C-101B-9397-08002B2CF9AE}" pid="8" name="MSIP_Label_7b234c16-2ac0-4d2f-93d7-57af8b3547a8_ActionId">
    <vt:lpwstr>53c987c3-71b3-4191-9e9b-6fb6c9e09af2</vt:lpwstr>
  </property>
  <property fmtid="{D5CDD505-2E9C-101B-9397-08002B2CF9AE}" pid="9" name="MSIP_Label_7b234c16-2ac0-4d2f-93d7-57af8b3547a8_ContentBits">
    <vt:lpwstr>2</vt:lpwstr>
  </property>
</Properties>
</file>