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607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GURU PRASANTH S </a:t>
            </a:r>
          </a:p>
          <a:p>
            <a:r>
              <a:rPr lang="en-US" sz="2400" dirty="0"/>
              <a:t>REGISTER NO AND NMID: 2426J1485 and </a:t>
            </a:r>
            <a:r>
              <a:rPr lang="en-IN" dirty="0"/>
              <a:t>asbruaz2426j1485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BSC COMPUTER SCIENCE</a:t>
            </a:r>
          </a:p>
          <a:p>
            <a:r>
              <a:rPr lang="en-US" sz="2400" dirty="0"/>
              <a:t>COLLEGE: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2D083-F557-ED43-1988-5508CA75932B}"/>
              </a:ext>
            </a:extLst>
          </p:cNvPr>
          <p:cNvSpPr txBox="1"/>
          <p:nvPr/>
        </p:nvSpPr>
        <p:spPr>
          <a:xfrm>
            <a:off x="3048000" y="2590800"/>
            <a:ext cx="533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Model Accuracy: ~95% (Random Forest), ~98% (LSTM)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Confusion Matrix:</a:t>
            </a:r>
            <a:r>
              <a:rPr lang="en-US" altLang="en-US" sz="2400" dirty="0">
                <a:latin typeface="Arial" panose="020B0604020202020204" pitchFamily="34" charset="0"/>
              </a:rPr>
              <a:t> Attack vs Normal detection results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ROC Curve &amp; Precision-Recall Graphs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Dashboard Screenshot:</a:t>
            </a:r>
            <a:r>
              <a:rPr lang="en-US" altLang="en-US" sz="2400" dirty="0">
                <a:latin typeface="Arial" panose="020B0604020202020204" pitchFamily="34" charset="0"/>
              </a:rPr>
              <a:t> Showing live attack monitoring and detection results</a:t>
            </a:r>
          </a:p>
          <a:p>
            <a:endParaRPr lang="en-IN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090267C7-4849-DD28-ABDA-831BDC471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2B8C7D-848E-9FF6-2186-858A95B80BE9}"/>
              </a:ext>
            </a:extLst>
          </p:cNvPr>
          <p:cNvSpPr txBox="1"/>
          <p:nvPr/>
        </p:nvSpPr>
        <p:spPr>
          <a:xfrm>
            <a:off x="609600" y="2514600"/>
            <a:ext cx="746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project shows that </a:t>
            </a:r>
            <a:r>
              <a:rPr lang="en-US" sz="2000" b="1" dirty="0"/>
              <a:t>AI significantly improves cybersecurity systems</a:t>
            </a:r>
            <a:r>
              <a:rPr lang="en-US" sz="2000" dirty="0"/>
              <a:t> by detecting unknown threats and anomalies in real time. Unlike traditional security tools, AI models continuously learn and adapt, providing better accuracy and faster responses. Future scope includes:</a:t>
            </a:r>
          </a:p>
          <a:p>
            <a:endParaRPr lang="en-US" sz="2000" dirty="0"/>
          </a:p>
          <a:p>
            <a:r>
              <a:rPr lang="en-US" sz="2000" dirty="0"/>
              <a:t>Deploying models in </a:t>
            </a:r>
            <a:r>
              <a:rPr lang="en-US" sz="2000" b="1" dirty="0"/>
              <a:t>real-time production environments</a:t>
            </a:r>
            <a:endParaRPr lang="en-US" sz="2000" dirty="0"/>
          </a:p>
          <a:p>
            <a:r>
              <a:rPr lang="en-US" sz="2000" b="1" dirty="0"/>
              <a:t>Integration with SIEM tools</a:t>
            </a:r>
            <a:r>
              <a:rPr lang="en-US" sz="2000" dirty="0"/>
              <a:t> for enterprise security</a:t>
            </a:r>
          </a:p>
          <a:p>
            <a:r>
              <a:rPr lang="en-US" sz="2000" b="1" dirty="0"/>
              <a:t>Federated Learning</a:t>
            </a:r>
            <a:r>
              <a:rPr lang="en-US" sz="2000" dirty="0"/>
              <a:t> for privacy-preserving threat detection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106D35-B5F8-3239-4C43-1A55DA9F30FA}"/>
              </a:ext>
            </a:extLst>
          </p:cNvPr>
          <p:cNvSpPr txBox="1"/>
          <p:nvPr/>
        </p:nvSpPr>
        <p:spPr>
          <a:xfrm>
            <a:off x="1447800" y="3124200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AI IN CYBERSECURITY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0F928A-FBD6-3D9E-D02C-FA14993A84CF}"/>
              </a:ext>
            </a:extLst>
          </p:cNvPr>
          <p:cNvSpPr txBox="1"/>
          <p:nvPr/>
        </p:nvSpPr>
        <p:spPr>
          <a:xfrm>
            <a:off x="1066800" y="3124200"/>
            <a:ext cx="6172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With the rise of digital platforms, cyber threats such as phishing, ransomware, malware, and zero-day attacks have become increasingly sophisticated. Traditional rule-based and signature-based security systems fail to detect new or unknown threats. There is a critical need for </a:t>
            </a:r>
            <a:r>
              <a:rPr lang="en-US" sz="2400" b="1" dirty="0"/>
              <a:t>AI-driven cybersecurity solutions</a:t>
            </a:r>
            <a:r>
              <a:rPr lang="en-US" sz="2400" dirty="0"/>
              <a:t> that can learn, adapt, and predict potential cyberattacks in real-time.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158756-F546-08EC-7C7F-18FAAB6B1EE7}"/>
              </a:ext>
            </a:extLst>
          </p:cNvPr>
          <p:cNvSpPr txBox="1"/>
          <p:nvPr/>
        </p:nvSpPr>
        <p:spPr>
          <a:xfrm>
            <a:off x="838200" y="2438400"/>
            <a:ext cx="655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project aims to develop an </a:t>
            </a:r>
            <a:r>
              <a:rPr lang="en-US" sz="2400" b="1" dirty="0"/>
              <a:t>AI-based intrusion detection and anomaly detection system</a:t>
            </a:r>
            <a:r>
              <a:rPr lang="en-US" sz="2400" dirty="0"/>
              <a:t> using machine learning and deep learning models. By analyzing system logs, network traffic, and user behavior patterns, the system can </a:t>
            </a:r>
            <a:r>
              <a:rPr lang="en-US" sz="2400" b="1" dirty="0"/>
              <a:t>detect malicious activity, classify attacks, and raise alerts automatically</a:t>
            </a:r>
            <a:r>
              <a:rPr lang="en-US" sz="2400" dirty="0"/>
              <a:t>. The project demonstrates how AI enhances cybersecurity by improving accuracy, scalability, and real-time detection capabilities.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BAF41-E757-1C0D-C068-D9B9C9EE88BB}"/>
              </a:ext>
            </a:extLst>
          </p:cNvPr>
          <p:cNvSpPr txBox="1"/>
          <p:nvPr/>
        </p:nvSpPr>
        <p:spPr>
          <a:xfrm>
            <a:off x="699452" y="2514600"/>
            <a:ext cx="692054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IT Companies &amp; Enterprises</a:t>
            </a:r>
            <a:r>
              <a:rPr lang="en-US" sz="2400" dirty="0"/>
              <a:t> – To safeguard business networks.</a:t>
            </a:r>
          </a:p>
          <a:p>
            <a:r>
              <a:rPr lang="en-US" sz="2400" b="1" dirty="0"/>
              <a:t>Banks &amp; Financial Institutions</a:t>
            </a:r>
            <a:r>
              <a:rPr lang="en-US" sz="2400" dirty="0"/>
              <a:t> – For fraud detection and secure transactions.</a:t>
            </a:r>
          </a:p>
          <a:p>
            <a:r>
              <a:rPr lang="en-US" sz="2400" b="1" dirty="0"/>
              <a:t>Government Agencies</a:t>
            </a:r>
            <a:r>
              <a:rPr lang="en-US" sz="2400" dirty="0"/>
              <a:t> – To protect sensitive data and critical infrastructure.</a:t>
            </a:r>
          </a:p>
          <a:p>
            <a:r>
              <a:rPr lang="en-US" sz="2400" b="1" dirty="0"/>
              <a:t>Cloud Service Providers</a:t>
            </a:r>
            <a:r>
              <a:rPr lang="en-US" sz="2400" dirty="0"/>
              <a:t> – For securing cloud-hosted applications and services.</a:t>
            </a:r>
          </a:p>
          <a:p>
            <a:r>
              <a:rPr lang="en-US" sz="2400" b="1" dirty="0"/>
              <a:t>General Users</a:t>
            </a:r>
            <a:r>
              <a:rPr lang="en-US" sz="2400" dirty="0"/>
              <a:t> – For endpoint security against malware and phishing.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F42BB6-1F9C-9D77-641B-876D4E07A150}"/>
              </a:ext>
            </a:extLst>
          </p:cNvPr>
          <p:cNvSpPr txBox="1"/>
          <p:nvPr/>
        </p:nvSpPr>
        <p:spPr>
          <a:xfrm>
            <a:off x="3581400" y="2514600"/>
            <a:ext cx="487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Programming Languages:</a:t>
            </a:r>
            <a:r>
              <a:rPr lang="en-IN" sz="2000" dirty="0"/>
              <a:t> Python</a:t>
            </a:r>
          </a:p>
          <a:p>
            <a:r>
              <a:rPr lang="en-IN" sz="2000" b="1" dirty="0"/>
              <a:t>Libraries/Frameworks:</a:t>
            </a:r>
            <a:r>
              <a:rPr lang="en-IN" sz="2000" dirty="0"/>
              <a:t> Scikit-learn, TensorFlow/</a:t>
            </a:r>
            <a:r>
              <a:rPr lang="en-IN" sz="2000" dirty="0" err="1"/>
              <a:t>Keras</a:t>
            </a:r>
            <a:r>
              <a:rPr lang="en-IN" sz="2000" dirty="0"/>
              <a:t>, </a:t>
            </a:r>
            <a:r>
              <a:rPr lang="en-IN" sz="2000" dirty="0" err="1"/>
              <a:t>PyTorch</a:t>
            </a:r>
            <a:r>
              <a:rPr lang="en-IN" sz="2000" dirty="0"/>
              <a:t>, Pandas, NumPy</a:t>
            </a:r>
          </a:p>
          <a:p>
            <a:r>
              <a:rPr lang="en-IN" sz="2000" b="1" dirty="0"/>
              <a:t>Visualization Tools:</a:t>
            </a:r>
            <a:r>
              <a:rPr lang="en-IN" sz="2000" dirty="0"/>
              <a:t> Matplotlib, Seaborn, </a:t>
            </a:r>
            <a:r>
              <a:rPr lang="en-IN" sz="2000" dirty="0" err="1"/>
              <a:t>Plotly</a:t>
            </a:r>
            <a:endParaRPr lang="en-IN" sz="2000" dirty="0"/>
          </a:p>
          <a:p>
            <a:r>
              <a:rPr lang="en-IN" sz="2000" b="1" dirty="0"/>
              <a:t>Cybersecurity Datasets:</a:t>
            </a:r>
            <a:r>
              <a:rPr lang="en-IN" sz="2000" dirty="0"/>
              <a:t> CICIDS 2017, UNSW-NB15, KDD Cup 99</a:t>
            </a:r>
          </a:p>
          <a:p>
            <a:r>
              <a:rPr lang="en-IN" sz="2000" b="1" dirty="0"/>
              <a:t>Platforms/IDEs:</a:t>
            </a:r>
            <a:r>
              <a:rPr lang="en-IN" sz="2000" dirty="0"/>
              <a:t> </a:t>
            </a:r>
            <a:r>
              <a:rPr lang="en-IN" sz="2000" dirty="0" err="1"/>
              <a:t>Jupyter</a:t>
            </a:r>
            <a:r>
              <a:rPr lang="en-IN" sz="2000" dirty="0"/>
              <a:t> Notebook, VS Code</a:t>
            </a:r>
          </a:p>
          <a:p>
            <a:r>
              <a:rPr lang="en-IN" sz="2000" b="1" dirty="0"/>
              <a:t>Version Control:</a:t>
            </a:r>
            <a:r>
              <a:rPr lang="en-IN" sz="2000" dirty="0"/>
              <a:t> Git &amp; GitHub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CF10A-FF83-229D-12D8-2A9D5688ECAA}"/>
              </a:ext>
            </a:extLst>
          </p:cNvPr>
          <p:cNvSpPr txBox="1"/>
          <p:nvPr/>
        </p:nvSpPr>
        <p:spPr>
          <a:xfrm>
            <a:off x="739775" y="1828800"/>
            <a:ext cx="73374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Homepage:</a:t>
            </a:r>
            <a:r>
              <a:rPr lang="en-US" altLang="en-US" sz="2400" dirty="0">
                <a:latin typeface="Arial" panose="020B0604020202020204" pitchFamily="34" charset="0"/>
              </a:rPr>
              <a:t> Project title, abstract, and navigation links.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Dataset &amp; Preprocessing Page:</a:t>
            </a:r>
            <a:r>
              <a:rPr lang="en-US" altLang="en-US" sz="2400" dirty="0">
                <a:latin typeface="Arial" panose="020B0604020202020204" pitchFamily="34" charset="0"/>
              </a:rPr>
              <a:t> Data collection, cleaning, and feature selection.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Model Training &amp; Testing Page:</a:t>
            </a:r>
            <a:r>
              <a:rPr lang="en-US" altLang="en-US" sz="2400" dirty="0">
                <a:latin typeface="Arial" panose="020B0604020202020204" pitchFamily="34" charset="0"/>
              </a:rPr>
              <a:t> ML/DL models implemented with performance metrics.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Threat Detection Dashboard:</a:t>
            </a:r>
            <a:r>
              <a:rPr lang="en-US" altLang="en-US" sz="2400" dirty="0">
                <a:latin typeface="Arial" panose="020B0604020202020204" pitchFamily="34" charset="0"/>
              </a:rPr>
              <a:t> Visual representation of detected threats (graphs, alerts).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Results Page:</a:t>
            </a:r>
            <a:r>
              <a:rPr lang="en-US" altLang="en-US" sz="2400" dirty="0">
                <a:latin typeface="Arial" panose="020B0604020202020204" pitchFamily="34" charset="0"/>
              </a:rPr>
              <a:t> Accuracy, confusion matrix, and precision-recall scores.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Conclusion &amp; Future Scope Page:</a:t>
            </a:r>
            <a:r>
              <a:rPr lang="en-US" altLang="en-US" sz="2400" dirty="0">
                <a:latin typeface="Arial" panose="020B0604020202020204" pitchFamily="34" charset="0"/>
              </a:rPr>
              <a:t> Summary and potential improvements</a:t>
            </a:r>
            <a:endParaRPr lang="en-IN" sz="2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411CA55-74AE-54A1-B4D4-1581FA161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CC2680-A74D-3DED-5644-336E1AD6D60C}"/>
              </a:ext>
            </a:extLst>
          </p:cNvPr>
          <p:cNvSpPr txBox="1"/>
          <p:nvPr/>
        </p:nvSpPr>
        <p:spPr>
          <a:xfrm>
            <a:off x="914400" y="2057400"/>
            <a:ext cx="723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✅ Anomaly detection in real-time network traffic</a:t>
            </a:r>
            <a:br>
              <a:rPr lang="en-IN" sz="2400" dirty="0"/>
            </a:br>
            <a:r>
              <a:rPr lang="en-IN" sz="2400" dirty="0"/>
              <a:t>✅ Multi-class classification of attacks (DoS, phishing, malware, etc.)</a:t>
            </a:r>
            <a:br>
              <a:rPr lang="en-IN" sz="2400" dirty="0"/>
            </a:br>
            <a:r>
              <a:rPr lang="en-IN" sz="2400" dirty="0"/>
              <a:t>✅ Automated alert system for suspicious activity</a:t>
            </a:r>
            <a:br>
              <a:rPr lang="en-IN" sz="2400" dirty="0"/>
            </a:br>
            <a:r>
              <a:rPr lang="en-IN" sz="2400" dirty="0"/>
              <a:t>✅ Dashboard with live attack visualization</a:t>
            </a:r>
            <a:br>
              <a:rPr lang="en-IN" sz="2400" dirty="0"/>
            </a:br>
            <a:r>
              <a:rPr lang="en-IN" sz="2400" dirty="0"/>
              <a:t>✅ Secure logging and report generation</a:t>
            </a:r>
            <a:br>
              <a:rPr lang="en-IN" sz="2400" dirty="0"/>
            </a:br>
            <a:r>
              <a:rPr lang="en-IN" sz="2400" dirty="0"/>
              <a:t>✅ Scalable for different network environments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</TotalTime>
  <Words>562</Words>
  <Application>Microsoft Office PowerPoint</Application>
  <PresentationFormat>Widescreen</PresentationFormat>
  <Paragraphs>71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Hrishikesav  Rameshkumar</cp:lastModifiedBy>
  <cp:revision>25</cp:revision>
  <dcterms:created xsi:type="dcterms:W3CDTF">2024-03-29T15:07:22Z</dcterms:created>
  <dcterms:modified xsi:type="dcterms:W3CDTF">2025-08-30T16:15:38Z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