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EBA02-7B2E-41AA-B1A3-419BA85A101D}" v="50" dt="2025-01-07T06:51:50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PRASATH" userId="0557cb3632cd907c" providerId="LiveId" clId="{CEDEBA02-7B2E-41AA-B1A3-419BA85A101D}"/>
    <pc:docChg chg="undo custSel addSld modSld sldOrd">
      <pc:chgData name="GURU PRASATH" userId="0557cb3632cd907c" providerId="LiveId" clId="{CEDEBA02-7B2E-41AA-B1A3-419BA85A101D}" dt="2025-01-07T06:53:30.549" v="324" actId="1076"/>
      <pc:docMkLst>
        <pc:docMk/>
      </pc:docMkLst>
      <pc:sldChg chg="addSp delSp modSp mod">
        <pc:chgData name="GURU PRASATH" userId="0557cb3632cd907c" providerId="LiveId" clId="{CEDEBA02-7B2E-41AA-B1A3-419BA85A101D}" dt="2025-01-07T06:35:18.468" v="222" actId="1076"/>
        <pc:sldMkLst>
          <pc:docMk/>
          <pc:sldMk cId="4282288628" sldId="256"/>
        </pc:sldMkLst>
        <pc:spChg chg="mod">
          <ac:chgData name="GURU PRASATH" userId="0557cb3632cd907c" providerId="LiveId" clId="{CEDEBA02-7B2E-41AA-B1A3-419BA85A101D}" dt="2025-01-07T05:49:46.707" v="183" actId="14838"/>
          <ac:spMkLst>
            <pc:docMk/>
            <pc:sldMk cId="4282288628" sldId="256"/>
            <ac:spMk id="2" creationId="{C015069B-2985-3034-D2FD-AE41BD4DA338}"/>
          </ac:spMkLst>
        </pc:spChg>
        <pc:spChg chg="mod">
          <ac:chgData name="GURU PRASATH" userId="0557cb3632cd907c" providerId="LiveId" clId="{CEDEBA02-7B2E-41AA-B1A3-419BA85A101D}" dt="2025-01-07T05:49:54.643" v="184" actId="14838"/>
          <ac:spMkLst>
            <pc:docMk/>
            <pc:sldMk cId="4282288628" sldId="256"/>
            <ac:spMk id="3" creationId="{E8F0EDD6-5C33-9B8A-5663-5CD73F058010}"/>
          </ac:spMkLst>
        </pc:spChg>
        <pc:spChg chg="add">
          <ac:chgData name="GURU PRASATH" userId="0557cb3632cd907c" providerId="LiveId" clId="{CEDEBA02-7B2E-41AA-B1A3-419BA85A101D}" dt="2025-01-07T06:34:41.141" v="217"/>
          <ac:spMkLst>
            <pc:docMk/>
            <pc:sldMk cId="4282288628" sldId="256"/>
            <ac:spMk id="5" creationId="{159BB87D-06E7-5EBF-8B5B-9685FA3193B5}"/>
          </ac:spMkLst>
        </pc:spChg>
        <pc:spChg chg="add">
          <ac:chgData name="GURU PRASATH" userId="0557cb3632cd907c" providerId="LiveId" clId="{CEDEBA02-7B2E-41AA-B1A3-419BA85A101D}" dt="2025-01-07T06:34:44.768" v="218"/>
          <ac:spMkLst>
            <pc:docMk/>
            <pc:sldMk cId="4282288628" sldId="256"/>
            <ac:spMk id="7" creationId="{43DB5571-6477-36DC-65D5-2FA89722DBE4}"/>
          </ac:spMkLst>
        </pc:spChg>
        <pc:spChg chg="add mod">
          <ac:chgData name="GURU PRASATH" userId="0557cb3632cd907c" providerId="LiveId" clId="{CEDEBA02-7B2E-41AA-B1A3-419BA85A101D}" dt="2025-01-07T06:35:04.019" v="221" actId="14100"/>
          <ac:spMkLst>
            <pc:docMk/>
            <pc:sldMk cId="4282288628" sldId="256"/>
            <ac:spMk id="8" creationId="{8BBABEC9-FF7C-A4E9-A172-26F87567898B}"/>
          </ac:spMkLst>
        </pc:spChg>
        <pc:picChg chg="del">
          <ac:chgData name="GURU PRASATH" userId="0557cb3632cd907c" providerId="LiveId" clId="{CEDEBA02-7B2E-41AA-B1A3-419BA85A101D}" dt="2025-01-07T06:31:36.143" v="208" actId="478"/>
          <ac:picMkLst>
            <pc:docMk/>
            <pc:sldMk cId="4282288628" sldId="256"/>
            <ac:picMk id="6" creationId="{1C1A8D3F-8813-3971-FFA6-C9F299E93150}"/>
          </ac:picMkLst>
        </pc:picChg>
        <pc:picChg chg="del">
          <ac:chgData name="GURU PRASATH" userId="0557cb3632cd907c" providerId="LiveId" clId="{CEDEBA02-7B2E-41AA-B1A3-419BA85A101D}" dt="2025-01-07T06:31:57.412" v="215" actId="478"/>
          <ac:picMkLst>
            <pc:docMk/>
            <pc:sldMk cId="4282288628" sldId="256"/>
            <ac:picMk id="9" creationId="{8A3043C3-14C4-07E9-F7E8-ECDA7D3F2C8F}"/>
          </ac:picMkLst>
        </pc:picChg>
        <pc:picChg chg="add mod">
          <ac:chgData name="GURU PRASATH" userId="0557cb3632cd907c" providerId="LiveId" clId="{CEDEBA02-7B2E-41AA-B1A3-419BA85A101D}" dt="2025-01-07T06:35:18.468" v="222" actId="1076"/>
          <ac:picMkLst>
            <pc:docMk/>
            <pc:sldMk cId="4282288628" sldId="256"/>
            <ac:picMk id="2050" creationId="{76ACC281-7556-123C-42D9-4D95CBD14D82}"/>
          </ac:picMkLst>
        </pc:picChg>
      </pc:sldChg>
      <pc:sldChg chg="addSp delSp modSp mod">
        <pc:chgData name="GURU PRASATH" userId="0557cb3632cd907c" providerId="LiveId" clId="{CEDEBA02-7B2E-41AA-B1A3-419BA85A101D}" dt="2025-01-07T06:14:47.027" v="190"/>
        <pc:sldMkLst>
          <pc:docMk/>
          <pc:sldMk cId="487110020" sldId="257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487110020" sldId="257"/>
            <ac:spMk id="2" creationId="{39E2EA86-9238-7D19-2162-1495DE609D65}"/>
          </ac:spMkLst>
        </pc:spChg>
        <pc:picChg chg="add mod">
          <ac:chgData name="GURU PRASATH" userId="0557cb3632cd907c" providerId="LiveId" clId="{CEDEBA02-7B2E-41AA-B1A3-419BA85A101D}" dt="2024-12-30T02:18:54.378" v="65" actId="1076"/>
          <ac:picMkLst>
            <pc:docMk/>
            <pc:sldMk cId="487110020" sldId="257"/>
            <ac:picMk id="5" creationId="{6A3BBEAA-7D36-6DE1-F1EE-C8BC3151E722}"/>
          </ac:picMkLst>
        </pc:picChg>
        <pc:picChg chg="add mod">
          <ac:chgData name="GURU PRASATH" userId="0557cb3632cd907c" providerId="LiveId" clId="{CEDEBA02-7B2E-41AA-B1A3-419BA85A101D}" dt="2024-12-30T02:19:12.040" v="68" actId="1076"/>
          <ac:picMkLst>
            <pc:docMk/>
            <pc:sldMk cId="487110020" sldId="257"/>
            <ac:picMk id="7" creationId="{0EE560D6-3D28-262B-350F-0178CD5E72DC}"/>
          </ac:picMkLst>
        </pc:picChg>
      </pc:sldChg>
      <pc:sldChg chg="addSp delSp modSp mod">
        <pc:chgData name="GURU PRASATH" userId="0557cb3632cd907c" providerId="LiveId" clId="{CEDEBA02-7B2E-41AA-B1A3-419BA85A101D}" dt="2025-01-07T06:14:47.027" v="190"/>
        <pc:sldMkLst>
          <pc:docMk/>
          <pc:sldMk cId="1771204300" sldId="258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771204300" sldId="258"/>
            <ac:spMk id="2" creationId="{F899E578-F04B-9336-C778-1562122E052C}"/>
          </ac:spMkLst>
        </pc:spChg>
        <pc:picChg chg="add mod">
          <ac:chgData name="GURU PRASATH" userId="0557cb3632cd907c" providerId="LiveId" clId="{CEDEBA02-7B2E-41AA-B1A3-419BA85A101D}" dt="2024-12-30T02:19:43.996" v="72" actId="1076"/>
          <ac:picMkLst>
            <pc:docMk/>
            <pc:sldMk cId="1771204300" sldId="258"/>
            <ac:picMk id="4" creationId="{336FD4F4-592D-BF23-1438-E53503B6B7CA}"/>
          </ac:picMkLst>
        </pc:picChg>
        <pc:picChg chg="add mod">
          <ac:chgData name="GURU PRASATH" userId="0557cb3632cd907c" providerId="LiveId" clId="{CEDEBA02-7B2E-41AA-B1A3-419BA85A101D}" dt="2024-12-30T02:20:07.022" v="75" actId="1076"/>
          <ac:picMkLst>
            <pc:docMk/>
            <pc:sldMk cId="1771204300" sldId="258"/>
            <ac:picMk id="6" creationId="{98135272-E74B-A367-8B27-7683DB801629}"/>
          </ac:picMkLst>
        </pc:picChg>
      </pc:sldChg>
      <pc:sldChg chg="modSp mod">
        <pc:chgData name="GURU PRASATH" userId="0557cb3632cd907c" providerId="LiveId" clId="{CEDEBA02-7B2E-41AA-B1A3-419BA85A101D}" dt="2024-12-30T02:20:15.989" v="76" actId="1076"/>
        <pc:sldMkLst>
          <pc:docMk/>
          <pc:sldMk cId="1426267122" sldId="259"/>
        </pc:sldMkLst>
        <pc:spChg chg="mod">
          <ac:chgData name="GURU PRASATH" userId="0557cb3632cd907c" providerId="LiveId" clId="{CEDEBA02-7B2E-41AA-B1A3-419BA85A101D}" dt="2024-12-30T02:20:15.989" v="76" actId="1076"/>
          <ac:spMkLst>
            <pc:docMk/>
            <pc:sldMk cId="1426267122" sldId="259"/>
            <ac:spMk id="2" creationId="{C6701A75-FA2F-D5A6-B160-606D8271FF6C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373551702" sldId="260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373551702" sldId="260"/>
            <ac:spMk id="2" creationId="{5E08E9AA-8D04-D178-7A9D-39C103AE7391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613228676" sldId="261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613228676" sldId="261"/>
            <ac:spMk id="2" creationId="{353AC965-7916-223A-461F-DCC6449AFB94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023610996" sldId="262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023610996" sldId="262"/>
            <ac:spMk id="2" creationId="{A7D5CF6C-75F4-8D63-E488-20A9600C6BA5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3417408284" sldId="263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3417408284" sldId="263"/>
            <ac:spMk id="2" creationId="{2DC58484-3EB0-FE97-C6D5-EC0EF99E72E7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160721205" sldId="264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160721205" sldId="264"/>
            <ac:spMk id="2" creationId="{35188067-3100-B478-179C-1591A1AA3212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566897852" sldId="265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566897852" sldId="265"/>
            <ac:spMk id="2" creationId="{5388766C-3CB2-99F9-7814-B879E2F54AA7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94612217" sldId="266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94612217" sldId="266"/>
            <ac:spMk id="2" creationId="{969E1C4B-BD89-C8E0-5171-89CECD90C1EE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4224523711" sldId="267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4224523711" sldId="267"/>
            <ac:spMk id="2" creationId="{505ECE96-068F-2097-6FA1-CDD7FC32F2C5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73128753" sldId="268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73128753" sldId="268"/>
            <ac:spMk id="2" creationId="{7C8DCA8F-1C39-FC31-FD1B-8FD6EE099918}"/>
          </ac:spMkLst>
        </pc:spChg>
      </pc:sldChg>
      <pc:sldChg chg="modSp mod">
        <pc:chgData name="GURU PRASATH" userId="0557cb3632cd907c" providerId="LiveId" clId="{CEDEBA02-7B2E-41AA-B1A3-419BA85A101D}" dt="2025-01-07T06:29:40.886" v="207" actId="20577"/>
        <pc:sldMkLst>
          <pc:docMk/>
          <pc:sldMk cId="2786903984" sldId="269"/>
        </pc:sldMkLst>
        <pc:spChg chg="mod">
          <ac:chgData name="GURU PRASATH" userId="0557cb3632cd907c" providerId="LiveId" clId="{CEDEBA02-7B2E-41AA-B1A3-419BA85A101D}" dt="2025-01-07T06:29:40.886" v="207" actId="20577"/>
          <ac:spMkLst>
            <pc:docMk/>
            <pc:sldMk cId="2786903984" sldId="269"/>
            <ac:spMk id="2" creationId="{80551BAD-EBFC-CBB6-75A6-3B3D60816681}"/>
          </ac:spMkLst>
        </pc:spChg>
        <pc:picChg chg="mod">
          <ac:chgData name="GURU PRASATH" userId="0557cb3632cd907c" providerId="LiveId" clId="{CEDEBA02-7B2E-41AA-B1A3-419BA85A101D}" dt="2024-12-30T04:38:10.543" v="86" actId="1076"/>
          <ac:picMkLst>
            <pc:docMk/>
            <pc:sldMk cId="2786903984" sldId="269"/>
            <ac:picMk id="5" creationId="{B82400C6-83EB-8DE9-C461-1203F8EFE113}"/>
          </ac:picMkLst>
        </pc:picChg>
        <pc:picChg chg="mod">
          <ac:chgData name="GURU PRASATH" userId="0557cb3632cd907c" providerId="LiveId" clId="{CEDEBA02-7B2E-41AA-B1A3-419BA85A101D}" dt="2024-12-30T04:38:19.367" v="88" actId="1076"/>
          <ac:picMkLst>
            <pc:docMk/>
            <pc:sldMk cId="2786903984" sldId="269"/>
            <ac:picMk id="7" creationId="{98506539-CD5B-ECEC-8B64-55B7DED49758}"/>
          </ac:picMkLst>
        </pc:picChg>
      </pc:sldChg>
      <pc:sldChg chg="addSp delSp modSp mod">
        <pc:chgData name="GURU PRASATH" userId="0557cb3632cd907c" providerId="LiveId" clId="{CEDEBA02-7B2E-41AA-B1A3-419BA85A101D}" dt="2025-01-07T06:14:47.027" v="190"/>
        <pc:sldMkLst>
          <pc:docMk/>
          <pc:sldMk cId="3721803390" sldId="270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3721803390" sldId="270"/>
            <ac:spMk id="2" creationId="{75AA72BC-2FA9-7B93-25FA-3AA38102E3E3}"/>
          </ac:spMkLst>
        </pc:spChg>
        <pc:picChg chg="add mod">
          <ac:chgData name="GURU PRASATH" userId="0557cb3632cd907c" providerId="LiveId" clId="{CEDEBA02-7B2E-41AA-B1A3-419BA85A101D}" dt="2025-01-07T05:55:21.372" v="188" actId="1076"/>
          <ac:picMkLst>
            <pc:docMk/>
            <pc:sldMk cId="3721803390" sldId="270"/>
            <ac:picMk id="3" creationId="{1850550E-C620-E1CE-B0C2-5048909A55B2}"/>
          </ac:picMkLst>
        </pc:picChg>
        <pc:picChg chg="mod">
          <ac:chgData name="GURU PRASATH" userId="0557cb3632cd907c" providerId="LiveId" clId="{CEDEBA02-7B2E-41AA-B1A3-419BA85A101D}" dt="2024-12-30T04:38:26.366" v="89" actId="1076"/>
          <ac:picMkLst>
            <pc:docMk/>
            <pc:sldMk cId="3721803390" sldId="270"/>
            <ac:picMk id="5" creationId="{E4973E4E-1614-DFAD-5E72-51CAB294938E}"/>
          </ac:picMkLst>
        </pc:picChg>
        <pc:picChg chg="del mod">
          <ac:chgData name="GURU PRASATH" userId="0557cb3632cd907c" providerId="LiveId" clId="{CEDEBA02-7B2E-41AA-B1A3-419BA85A101D}" dt="2025-01-07T05:55:13.616" v="185" actId="478"/>
          <ac:picMkLst>
            <pc:docMk/>
            <pc:sldMk cId="3721803390" sldId="270"/>
            <ac:picMk id="7" creationId="{63F19AC0-EF80-1290-7D1A-80B8F9D902D4}"/>
          </ac:picMkLst>
        </pc:pic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3479175860" sldId="271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3479175860" sldId="271"/>
            <ac:spMk id="2" creationId="{5FD2201B-5BC9-C054-0810-AE01C423BF3C}"/>
          </ac:spMkLst>
        </pc:spChg>
        <pc:picChg chg="mod">
          <ac:chgData name="GURU PRASATH" userId="0557cb3632cd907c" providerId="LiveId" clId="{CEDEBA02-7B2E-41AA-B1A3-419BA85A101D}" dt="2024-12-30T04:38:50.844" v="94" actId="14100"/>
          <ac:picMkLst>
            <pc:docMk/>
            <pc:sldMk cId="3479175860" sldId="271"/>
            <ac:picMk id="5" creationId="{51A88585-FE25-D875-01FA-120A0AF6E7E5}"/>
          </ac:picMkLst>
        </pc:picChg>
        <pc:picChg chg="mod">
          <ac:chgData name="GURU PRASATH" userId="0557cb3632cd907c" providerId="LiveId" clId="{CEDEBA02-7B2E-41AA-B1A3-419BA85A101D}" dt="2024-12-30T04:39:01.621" v="96" actId="1076"/>
          <ac:picMkLst>
            <pc:docMk/>
            <pc:sldMk cId="3479175860" sldId="271"/>
            <ac:picMk id="7" creationId="{9AE2AACF-B62E-D5EE-08AB-8F9303938902}"/>
          </ac:picMkLst>
        </pc:pic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538727714" sldId="272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538727714" sldId="272"/>
            <ac:spMk id="2" creationId="{0963EB0B-3A60-00D6-BC5E-A9081888A4C0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004193244" sldId="273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004193244" sldId="273"/>
            <ac:spMk id="2" creationId="{B5CD6462-67CF-F4F4-B544-15B33C589B58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067898689" sldId="274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067898689" sldId="274"/>
            <ac:spMk id="2" creationId="{8C6D236E-B4C2-80DE-A44D-A18B410A0283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693015872" sldId="275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693015872" sldId="275"/>
            <ac:spMk id="2" creationId="{C0304636-662D-6218-0F8C-820ED8755B8A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747640218" sldId="276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747640218" sldId="276"/>
            <ac:spMk id="2" creationId="{E3AC624B-AFFA-A624-2545-DA195CB34623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018411120" sldId="277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018411120" sldId="277"/>
            <ac:spMk id="2" creationId="{B9334C6B-09C4-3580-98DC-AF018BBAE5D7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3473851409" sldId="278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3473851409" sldId="278"/>
            <ac:spMk id="2" creationId="{185BD226-295B-A7C2-B87C-78E9B54EC157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1192208107" sldId="279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1192208107" sldId="279"/>
            <ac:spMk id="2" creationId="{768248FE-474F-EBE6-0FD4-7B9BFBA1469C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2747459508" sldId="280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2747459508" sldId="280"/>
            <ac:spMk id="2" creationId="{E720D265-28F0-F15D-D120-2396AD8D0299}"/>
          </ac:spMkLst>
        </pc:spChg>
      </pc:sldChg>
      <pc:sldChg chg="modSp mod">
        <pc:chgData name="GURU PRASATH" userId="0557cb3632cd907c" providerId="LiveId" clId="{CEDEBA02-7B2E-41AA-B1A3-419BA85A101D}" dt="2025-01-07T06:14:47.027" v="190"/>
        <pc:sldMkLst>
          <pc:docMk/>
          <pc:sldMk cId="438909010" sldId="281"/>
        </pc:sldMkLst>
        <pc:spChg chg="mod">
          <ac:chgData name="GURU PRASATH" userId="0557cb3632cd907c" providerId="LiveId" clId="{CEDEBA02-7B2E-41AA-B1A3-419BA85A101D}" dt="2025-01-07T06:14:47.027" v="190"/>
          <ac:spMkLst>
            <pc:docMk/>
            <pc:sldMk cId="438909010" sldId="281"/>
            <ac:spMk id="2" creationId="{D2C0F772-425E-ACB4-1F8C-1C56C7E4AD84}"/>
          </ac:spMkLst>
        </pc:spChg>
      </pc:sldChg>
      <pc:sldChg chg="addSp modSp mod">
        <pc:chgData name="GURU PRASATH" userId="0557cb3632cd907c" providerId="LiveId" clId="{CEDEBA02-7B2E-41AA-B1A3-419BA85A101D}" dt="2025-01-07T06:51:54.337" v="323" actId="1076"/>
        <pc:sldMkLst>
          <pc:docMk/>
          <pc:sldMk cId="3889716564" sldId="282"/>
        </pc:sldMkLst>
        <pc:spChg chg="mod">
          <ac:chgData name="GURU PRASATH" userId="0557cb3632cd907c" providerId="LiveId" clId="{CEDEBA02-7B2E-41AA-B1A3-419BA85A101D}" dt="2025-01-07T06:16:50.179" v="202" actId="1076"/>
          <ac:spMkLst>
            <pc:docMk/>
            <pc:sldMk cId="3889716564" sldId="282"/>
            <ac:spMk id="2" creationId="{3ABE12D9-D13C-6F8B-613D-919C6E191095}"/>
          </ac:spMkLst>
        </pc:spChg>
        <pc:spChg chg="mod">
          <ac:chgData name="GURU PRASATH" userId="0557cb3632cd907c" providerId="LiveId" clId="{CEDEBA02-7B2E-41AA-B1A3-419BA85A101D}" dt="2025-01-07T05:43:37.989" v="175" actId="1076"/>
          <ac:spMkLst>
            <pc:docMk/>
            <pc:sldMk cId="3889716564" sldId="282"/>
            <ac:spMk id="3" creationId="{3DF24D79-0C51-DCE1-0E1B-523FEC5AD721}"/>
          </ac:spMkLst>
        </pc:spChg>
        <pc:spChg chg="add mod">
          <ac:chgData name="GURU PRASATH" userId="0557cb3632cd907c" providerId="LiveId" clId="{CEDEBA02-7B2E-41AA-B1A3-419BA85A101D}" dt="2025-01-07T06:51:54.337" v="323" actId="1076"/>
          <ac:spMkLst>
            <pc:docMk/>
            <pc:sldMk cId="3889716564" sldId="282"/>
            <ac:spMk id="5" creationId="{94BB5DBC-CD37-B04F-B795-24EB0A69B58D}"/>
          </ac:spMkLst>
        </pc:spChg>
        <pc:picChg chg="add mod">
          <ac:chgData name="GURU PRASATH" userId="0557cb3632cd907c" providerId="LiveId" clId="{CEDEBA02-7B2E-41AA-B1A3-419BA85A101D}" dt="2025-01-07T06:16:45.706" v="201" actId="14100"/>
          <ac:picMkLst>
            <pc:docMk/>
            <pc:sldMk cId="3889716564" sldId="282"/>
            <ac:picMk id="1026" creationId="{B123EE3A-87B7-8B03-00AA-E8E32AB268DC}"/>
          </ac:picMkLst>
        </pc:picChg>
        <pc:picChg chg="add mod">
          <ac:chgData name="GURU PRASATH" userId="0557cb3632cd907c" providerId="LiveId" clId="{CEDEBA02-7B2E-41AA-B1A3-419BA85A101D}" dt="2025-01-07T06:51:50.851" v="322" actId="1076"/>
          <ac:picMkLst>
            <pc:docMk/>
            <pc:sldMk cId="3889716564" sldId="282"/>
            <ac:picMk id="1028" creationId="{AF5BB186-E8B7-C379-299F-7E70C1C95889}"/>
          </ac:picMkLst>
        </pc:picChg>
      </pc:sldChg>
      <pc:sldChg chg="addSp delSp modSp new mod ord">
        <pc:chgData name="GURU PRASATH" userId="0557cb3632cd907c" providerId="LiveId" clId="{CEDEBA02-7B2E-41AA-B1A3-419BA85A101D}" dt="2025-01-07T06:53:30.549" v="324" actId="1076"/>
        <pc:sldMkLst>
          <pc:docMk/>
          <pc:sldMk cId="4250281243" sldId="283"/>
        </pc:sldMkLst>
        <pc:spChg chg="del">
          <ac:chgData name="GURU PRASATH" userId="0557cb3632cd907c" providerId="LiveId" clId="{CEDEBA02-7B2E-41AA-B1A3-419BA85A101D}" dt="2025-01-07T05:35:59.278" v="118" actId="478"/>
          <ac:spMkLst>
            <pc:docMk/>
            <pc:sldMk cId="4250281243" sldId="283"/>
            <ac:spMk id="2" creationId="{A63D63DB-73DA-C71B-8FA3-CD15CA2D971E}"/>
          </ac:spMkLst>
        </pc:spChg>
        <pc:spChg chg="del">
          <ac:chgData name="GURU PRASATH" userId="0557cb3632cd907c" providerId="LiveId" clId="{CEDEBA02-7B2E-41AA-B1A3-419BA85A101D}" dt="2025-01-07T05:36:16.409" v="121" actId="478"/>
          <ac:spMkLst>
            <pc:docMk/>
            <pc:sldMk cId="4250281243" sldId="283"/>
            <ac:spMk id="3" creationId="{AE83E815-F426-1C2F-F247-8F0AC6B75C06}"/>
          </ac:spMkLst>
        </pc:spChg>
        <pc:spChg chg="add mod">
          <ac:chgData name="GURU PRASATH" userId="0557cb3632cd907c" providerId="LiveId" clId="{CEDEBA02-7B2E-41AA-B1A3-419BA85A101D}" dt="2025-01-07T05:38:46.077" v="148" actId="1076"/>
          <ac:spMkLst>
            <pc:docMk/>
            <pc:sldMk cId="4250281243" sldId="283"/>
            <ac:spMk id="13" creationId="{980BD249-77B1-EF9A-109B-4447CD6F922C}"/>
          </ac:spMkLst>
        </pc:spChg>
        <pc:spChg chg="add del mod">
          <ac:chgData name="GURU PRASATH" userId="0557cb3632cd907c" providerId="LiveId" clId="{CEDEBA02-7B2E-41AA-B1A3-419BA85A101D}" dt="2025-01-07T05:36:55.920" v="122" actId="478"/>
          <ac:spMkLst>
            <pc:docMk/>
            <pc:sldMk cId="4250281243" sldId="283"/>
            <ac:spMk id="14" creationId="{38D3EFA5-8467-781F-C7F5-D95791D60A81}"/>
          </ac:spMkLst>
        </pc:spChg>
        <pc:spChg chg="add mod">
          <ac:chgData name="GURU PRASATH" userId="0557cb3632cd907c" providerId="LiveId" clId="{CEDEBA02-7B2E-41AA-B1A3-419BA85A101D}" dt="2025-01-07T06:53:30.549" v="324" actId="1076"/>
          <ac:spMkLst>
            <pc:docMk/>
            <pc:sldMk cId="4250281243" sldId="283"/>
            <ac:spMk id="15" creationId="{7C623E4F-E446-20AC-3840-7D7A4B3BD2FF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16" creationId="{3258A1B4-9D6D-FFF9-ED8F-D61D2BF5DB4A}"/>
          </ac:spMkLst>
        </pc:spChg>
        <pc:spChg chg="add mod">
          <ac:chgData name="GURU PRASATH" userId="0557cb3632cd907c" providerId="LiveId" clId="{CEDEBA02-7B2E-41AA-B1A3-419BA85A101D}" dt="2025-01-07T05:39:07.857" v="151" actId="14838"/>
          <ac:spMkLst>
            <pc:docMk/>
            <pc:sldMk cId="4250281243" sldId="283"/>
            <ac:spMk id="17" creationId="{37B4B19E-8F04-EE4B-88C7-2F9716156D19}"/>
          </ac:spMkLst>
        </pc:spChg>
        <pc:spChg chg="add del mod">
          <ac:chgData name="GURU PRASATH" userId="0557cb3632cd907c" providerId="LiveId" clId="{CEDEBA02-7B2E-41AA-B1A3-419BA85A101D}" dt="2025-01-07T05:37:40.623" v="137"/>
          <ac:spMkLst>
            <pc:docMk/>
            <pc:sldMk cId="4250281243" sldId="283"/>
            <ac:spMk id="18" creationId="{6A9A1E50-55F5-8ED6-600F-D0847DDF919A}"/>
          </ac:spMkLst>
        </pc:spChg>
        <pc:spChg chg="add del mod">
          <ac:chgData name="GURU PRASATH" userId="0557cb3632cd907c" providerId="LiveId" clId="{CEDEBA02-7B2E-41AA-B1A3-419BA85A101D}" dt="2025-01-07T05:37:08.273" v="128"/>
          <ac:spMkLst>
            <pc:docMk/>
            <pc:sldMk cId="4250281243" sldId="283"/>
            <ac:spMk id="19" creationId="{5D5F5000-3FA9-3D0A-BB34-B3EDFD233D8A}"/>
          </ac:spMkLst>
        </pc:spChg>
        <pc:spChg chg="add mod">
          <ac:chgData name="GURU PRASATH" userId="0557cb3632cd907c" providerId="LiveId" clId="{CEDEBA02-7B2E-41AA-B1A3-419BA85A101D}" dt="2025-01-07T05:39:15.062" v="152" actId="14838"/>
          <ac:spMkLst>
            <pc:docMk/>
            <pc:sldMk cId="4250281243" sldId="283"/>
            <ac:spMk id="20" creationId="{6FE898D2-E431-48E6-BB77-69E15225CCAC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1" creationId="{28AE0AD8-7E84-C5CC-9B0C-5B99B04EDE6A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2" creationId="{517556EF-317E-757A-3AE1-D2816F0F1B94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3" creationId="{2D688209-6E0C-8E25-05AD-D1E7DC735B44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4" creationId="{B7DCE364-689E-C2D7-9317-B10E933AC8C0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5" creationId="{7C5B7E08-814F-E43F-6811-A6654783314E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6" creationId="{8D8E4E00-D0B6-BD49-0F7B-858BFBC975E0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7" creationId="{DC387865-EE42-060B-BBED-F0BDE873D89D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8" creationId="{823276A3-1851-C2B0-03A2-A42B94EB5562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29" creationId="{68E6D218-C88A-A40F-2E97-6E4EB4BE67F9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0" creationId="{7DBA2422-EAB1-E4B1-69A7-0896B703943C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1" creationId="{D4CB74EA-2681-17CE-B468-350277B0B61E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2" creationId="{E7291DC5-A6BA-5DD3-5BE4-E3A643BFB39C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3" creationId="{C452FCBE-4F39-8131-07F5-080AFAA79B2C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4" creationId="{6176DCCE-E381-2476-8C6E-78E9B125BFD3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5" creationId="{989FC9E6-35BF-AC2D-4253-2A4299954CE1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6" creationId="{4F81DB28-606B-6EBB-80DD-DA24A006BA57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7" creationId="{D796AE60-566C-EAD5-0ED9-F714E0EA581C}"/>
          </ac:spMkLst>
        </pc:spChg>
        <pc:spChg chg="add mod">
          <ac:chgData name="GURU PRASATH" userId="0557cb3632cd907c" providerId="LiveId" clId="{CEDEBA02-7B2E-41AA-B1A3-419BA85A101D}" dt="2025-01-07T05:35:03.840" v="111"/>
          <ac:spMkLst>
            <pc:docMk/>
            <pc:sldMk cId="4250281243" sldId="283"/>
            <ac:spMk id="38" creationId="{88C5C6E8-6F33-A545-FF30-180365D73643}"/>
          </ac:spMkLst>
        </pc:spChg>
        <pc:spChg chg="add mod">
          <ac:chgData name="GURU PRASATH" userId="0557cb3632cd907c" providerId="LiveId" clId="{CEDEBA02-7B2E-41AA-B1A3-419BA85A101D}" dt="2025-01-07T05:40:16.852" v="170" actId="2085"/>
          <ac:spMkLst>
            <pc:docMk/>
            <pc:sldMk cId="4250281243" sldId="283"/>
            <ac:spMk id="39" creationId="{8CF04F6B-72C4-6C92-69AD-629BB27D8191}"/>
          </ac:spMkLst>
        </pc:s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4" creationId="{7F9F0706-5D5D-3222-2089-B207DB1CC76D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5" creationId="{3D962AA6-629A-9E48-7FFD-7B069ACABBA9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6" creationId="{5760328D-60AE-1F0F-B753-168E6C8771BA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7" creationId="{626ABDB3-8793-B143-E22D-0F811F0342B2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8" creationId="{80819DE0-C45E-DDA5-89CF-FD38C66CE72B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9" creationId="{0A2E09F1-4647-A518-0BE7-25F9700705FF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10" creationId="{40A2AF8A-E8F2-7D67-C0BF-EEE0AE4B87EC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11" creationId="{F6F79C55-81DE-DA75-DDF9-A62B87797A95}"/>
          </ac:grpSpMkLst>
        </pc:grpChg>
        <pc:grpChg chg="add mod">
          <ac:chgData name="GURU PRASATH" userId="0557cb3632cd907c" providerId="LiveId" clId="{CEDEBA02-7B2E-41AA-B1A3-419BA85A101D}" dt="2025-01-07T05:35:03.840" v="111"/>
          <ac:grpSpMkLst>
            <pc:docMk/>
            <pc:sldMk cId="4250281243" sldId="283"/>
            <ac:grpSpMk id="12" creationId="{FDDD2F95-0BBC-35D9-F9EB-4F2B4EF438E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0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15069B-2985-3034-D2FD-AE41BD4DA338}"/>
              </a:ext>
            </a:extLst>
          </p:cNvPr>
          <p:cNvSpPr/>
          <p:nvPr/>
        </p:nvSpPr>
        <p:spPr>
          <a:xfrm>
            <a:off x="2438400" y="1542653"/>
            <a:ext cx="6786880" cy="1005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IMDB DATASET</a:t>
            </a:r>
            <a:endParaRPr lang="en-IN" sz="44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F0EDD6-5C33-9B8A-5663-5CD73F058010}"/>
              </a:ext>
            </a:extLst>
          </p:cNvPr>
          <p:cNvSpPr/>
          <p:nvPr/>
        </p:nvSpPr>
        <p:spPr>
          <a:xfrm>
            <a:off x="2438400" y="2976880"/>
            <a:ext cx="7274560" cy="452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SQL  REINFORECEMENT PROJECT</a:t>
            </a:r>
            <a:endParaRPr lang="en-IN" sz="28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BDF204-D40C-2D15-5531-3485050CF588}"/>
              </a:ext>
            </a:extLst>
          </p:cNvPr>
          <p:cNvSpPr/>
          <p:nvPr/>
        </p:nvSpPr>
        <p:spPr>
          <a:xfrm>
            <a:off x="6583680" y="5130800"/>
            <a:ext cx="5608320" cy="172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GURUPRASATH K</a:t>
            </a:r>
          </a:p>
          <a:p>
            <a:pPr algn="ctr"/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 &amp; DS OCTOBER BATCH</a:t>
            </a:r>
          </a:p>
          <a:p>
            <a:pPr algn="ctr"/>
            <a:r>
              <a:rPr lang="en-US" sz="2000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07-01-2025</a:t>
            </a:r>
          </a:p>
        </p:txBody>
      </p:sp>
      <p:pic>
        <p:nvPicPr>
          <p:cNvPr id="2050" name="Picture 2" descr="How to create an IMDb page – Busy Times">
            <a:extLst>
              <a:ext uri="{FF2B5EF4-FFF2-40B4-BE49-F238E27FC236}">
                <a16:creationId xmlns:a16="http://schemas.microsoft.com/office/drawing/2014/main" id="{76ACC281-7556-123C-42D9-4D95CBD1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1014703"/>
            <a:ext cx="3149600" cy="1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766C-3CB2-99F9-7814-B879E2F5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9.Find the minimum and maximum values in each column of the ratings table except the </a:t>
            </a:r>
            <a:r>
              <a:rPr lang="en-US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movie_id</a:t>
            </a:r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 column.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AE29E-4393-D975-D0E5-E4F29D31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383686"/>
            <a:ext cx="8468907" cy="1590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E0985-F705-8BBA-55AE-F49DE631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6"/>
          <a:stretch/>
        </p:blipFill>
        <p:spPr>
          <a:xfrm>
            <a:off x="1202919" y="4742121"/>
            <a:ext cx="7554379" cy="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1C4B-BD89-C8E0-5171-89CECD90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10.Which are the top 10 movies based on average rating?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64D18-CAB4-9B3A-3CFB-1A2BD19B7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548075"/>
            <a:ext cx="4896533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59C12-CF61-F4EA-14CE-985978AF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8"/>
          <a:stretch/>
        </p:blipFill>
        <p:spPr>
          <a:xfrm>
            <a:off x="6720176" y="2870790"/>
            <a:ext cx="3791479" cy="28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E96-068F-2097-6FA1-CDD7FC32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11.Summarise the ratings table based on the movie counts by median ratings.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DB730-ADB7-2A0E-8B2A-4AD8375F1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07" y="3167943"/>
            <a:ext cx="4706007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1A7A8-901F-5666-851B-C94D2B01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30" y="2524917"/>
            <a:ext cx="271500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CA8F-1C39-FC31-FD1B-8FD6EE09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12.How many movies released in each genre during March 2017 in the USA had more than 1,000 votes?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675EB-2954-92F9-0308-121992861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09" y="3405819"/>
            <a:ext cx="8888065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C6F33-3860-8F34-FA10-96B54B04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467" y="2710398"/>
            <a:ext cx="232442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BAD-EBFC-CBB6-75A6-3B3D608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13.Find movies of each genre that start with the word ‘The ’ and which have an average rating &gt; =8.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400C6-83EB-8DE9-C461-1203F8EF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1" y="1772978"/>
            <a:ext cx="8849960" cy="1533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06539-CD5B-ECEC-8B64-55B7DED4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46" y="3429000"/>
            <a:ext cx="482984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72BC-2FA9-7B93-25FA-3AA38102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14.Of the movies released between 1 April 2018 and 1 April 2019, how many were given a median rating of 8?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73E4E-1614-DFAD-5E72-51CAB2949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09" y="2914884"/>
            <a:ext cx="8278380" cy="119079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0550E-C620-E1CE-B0C2-5048909A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250" y="4537404"/>
            <a:ext cx="3510077" cy="1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01B-5BC9-C054-0810-AE01C423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15.Do German movies get more votes than Italian movies?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88585-FE25-D875-01FA-120A0AF6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80" y="2489200"/>
            <a:ext cx="7033938" cy="1948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2AACF-B62E-D5EE-08AB-8F930393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01" y="2489200"/>
            <a:ext cx="4445953" cy="19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EB0B-3A60-00D6-BC5E-A908188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16.Which columns in the names table have null values?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23733-5860-8E23-11A5-54642861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236" y="2084877"/>
            <a:ext cx="9783763" cy="2503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E7FEB-843E-5E21-2034-28170257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10"/>
          <a:stretch/>
        </p:blipFill>
        <p:spPr>
          <a:xfrm>
            <a:off x="4694588" y="4795284"/>
            <a:ext cx="2800741" cy="1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6462-67CF-F4F4-B544-15B33C58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17.Who are the top two actors whose movies have a median rating &gt;= 8?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71CC7-8884-6660-7CBD-4979AD67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291" y="4309848"/>
            <a:ext cx="2553056" cy="10097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26695-A21F-9AA7-B976-69855880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" y="2014194"/>
            <a:ext cx="1171738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36E-B4C2-80DE-A44D-A18B410A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18.Which are the top three production houses based on the number of votes received by their movies?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56874-EAC1-3BE2-0264-CD20996F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964" y="2234930"/>
            <a:ext cx="6001588" cy="1743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7D6F3-D1B3-9F50-9062-85C26CEE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98" y="4402944"/>
            <a:ext cx="319132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EA86-9238-7D19-2162-1495DE6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br>
              <a:rPr lang="en-IN" sz="2400" dirty="0"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</a:br>
            <a:r>
              <a:rPr lang="en-IN" sz="2800" b="0" cap="none" dirty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1.Find the total number of rows in each table of the schema</a:t>
            </a:r>
            <a:r>
              <a:rPr lang="en-IN" sz="2400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endParaRPr lang="en-IN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BBEAA-7D36-6DE1-F1EE-C8BC3151E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25" y="2611120"/>
            <a:ext cx="7272375" cy="2979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560D6-3D28-262B-350F-0178CD5E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79" y="2131109"/>
            <a:ext cx="4404521" cy="34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1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4636-662D-6218-0F8C-820ED875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19.How many directors worked on more than three movies?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4B549-8C4B-56D9-BB80-5CD7AB74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14" y="2923952"/>
            <a:ext cx="5792008" cy="1762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65E4-F285-31AD-E283-F2CE49AB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96"/>
          <a:stretch/>
        </p:blipFill>
        <p:spPr>
          <a:xfrm>
            <a:off x="7783157" y="2510712"/>
            <a:ext cx="2962688" cy="25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1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624B-AFFA-A624-2545-DA195CB3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20.Find the average height of actors and actresses separately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7FB58-408C-A258-1A71-A83EFEB7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747" y="2862181"/>
            <a:ext cx="5287113" cy="1467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236D7-3DD8-F087-4635-353EA889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12" y="3039524"/>
            <a:ext cx="23339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4C6B-09C4-3580-98DC-AF018BBA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21.Identify the 10 oldest movies in the dataset along with its title, country, and director.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D7AE7-FCB6-67AC-5D2F-2C7243CCB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09" y="1815979"/>
            <a:ext cx="9183382" cy="1400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DAAB8-B116-2026-9B20-BE6AED82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94"/>
          <a:stretch/>
        </p:blipFill>
        <p:spPr>
          <a:xfrm>
            <a:off x="3304785" y="3429000"/>
            <a:ext cx="5582429" cy="27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226-295B-A7C2-B87C-78E9B54E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22.List the top 5 movies with the highest total votes and their genres.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D1ACA-6179-D812-9BCB-BBD06A5E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42" y="2358673"/>
            <a:ext cx="9383434" cy="1343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73253-0A84-2C77-E72A-F4007BB2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39"/>
          <a:stretch/>
        </p:blipFill>
        <p:spPr>
          <a:xfrm>
            <a:off x="4123009" y="4167962"/>
            <a:ext cx="3943900" cy="16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48FE-474F-EBE6-0FD4-7B9BFBA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23.Find the movie with the longest duration, along with its genre and production company.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AA065-BDD0-8326-CC78-9BCFD6B7B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323" y="2504640"/>
            <a:ext cx="5887272" cy="147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0EBB3-7355-28D3-26A3-A8009EA2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95"/>
          <a:stretch/>
        </p:blipFill>
        <p:spPr>
          <a:xfrm>
            <a:off x="4013456" y="4423144"/>
            <a:ext cx="4163006" cy="8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D265-28F0-F15D-D120-2396AD8D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24.Determine the total votes received for each movie released in 2018.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A42EA-488E-000D-C0F5-FD754572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10" y="3406373"/>
            <a:ext cx="5544324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A5146-ED46-581C-59A3-08375F4B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3"/>
          <a:stretch/>
        </p:blipFill>
        <p:spPr>
          <a:xfrm>
            <a:off x="6776749" y="1754372"/>
            <a:ext cx="4220882" cy="47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5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F772-425E-ACB4-1F8C-1C56C7E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25.Find the most common language in which movies were produced.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807BC-7516-BF7E-E5BA-E29B0175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375" y="2431410"/>
            <a:ext cx="4763165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F5A0E-4023-17FE-DAEB-2588E886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29" y="4614252"/>
            <a:ext cx="25530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9F0706-5D5D-3222-2089-B207DB1CC76D}"/>
              </a:ext>
            </a:extLst>
          </p:cNvPr>
          <p:cNvGrpSpPr/>
          <p:nvPr/>
        </p:nvGrpSpPr>
        <p:grpSpPr>
          <a:xfrm>
            <a:off x="14908739" y="1075177"/>
            <a:ext cx="331261" cy="7485396"/>
            <a:chOff x="0" y="-38100"/>
            <a:chExt cx="87246" cy="1971462"/>
          </a:xfrm>
        </p:grpSpPr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D796AE60-566C-EAD5-0ED9-F714E0EA581C}"/>
                </a:ext>
              </a:extLst>
            </p:cNvPr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88C5C6E8-6F33-A545-FF30-180365D73643}"/>
                </a:ext>
              </a:extLst>
            </p:cNvPr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62AA6-629A-9E48-7FFD-7B069ACABBA9}"/>
              </a:ext>
            </a:extLst>
          </p:cNvPr>
          <p:cNvGrpSpPr/>
          <p:nvPr/>
        </p:nvGrpSpPr>
        <p:grpSpPr>
          <a:xfrm rot="-5400000">
            <a:off x="1923604" y="-6520956"/>
            <a:ext cx="331261" cy="9920318"/>
            <a:chOff x="0" y="-38100"/>
            <a:chExt cx="87246" cy="2612759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89FC9E6-35BF-AC2D-4253-2A4299954CE1}"/>
                </a:ext>
              </a:extLst>
            </p:cNvPr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4F81DB28-606B-6EBB-80DD-DA24A006BA57}"/>
                </a:ext>
              </a:extLst>
            </p:cNvPr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60328D-60AE-1F0F-B753-168E6C8771BA}"/>
              </a:ext>
            </a:extLst>
          </p:cNvPr>
          <p:cNvGrpSpPr/>
          <p:nvPr/>
        </p:nvGrpSpPr>
        <p:grpSpPr>
          <a:xfrm>
            <a:off x="-3048000" y="-1871088"/>
            <a:ext cx="331261" cy="5001902"/>
            <a:chOff x="0" y="-38100"/>
            <a:chExt cx="87246" cy="1317373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452FCBE-4F39-8131-07F5-080AFAA79B2C}"/>
                </a:ext>
              </a:extLst>
            </p:cNvPr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6176DCCE-E381-2476-8C6E-78E9B125BFD3}"/>
                </a:ext>
              </a:extLst>
            </p:cNvPr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6ABDB3-8793-B143-E22D-0F811F0342B2}"/>
              </a:ext>
            </a:extLst>
          </p:cNvPr>
          <p:cNvGrpSpPr/>
          <p:nvPr/>
        </p:nvGrpSpPr>
        <p:grpSpPr>
          <a:xfrm>
            <a:off x="-3048000" y="2915283"/>
            <a:ext cx="331261" cy="5669145"/>
            <a:chOff x="0" y="-38100"/>
            <a:chExt cx="87246" cy="1493108"/>
          </a:xfrm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D4CB74EA-2681-17CE-B468-350277B0B61E}"/>
                </a:ext>
              </a:extLst>
            </p:cNvPr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E7291DC5-A6BA-5DD3-5BE4-E3A643BFB39C}"/>
                </a:ext>
              </a:extLst>
            </p:cNvPr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819DE0-C45E-DDA5-89CF-FD38C66CE72B}"/>
              </a:ext>
            </a:extLst>
          </p:cNvPr>
          <p:cNvGrpSpPr/>
          <p:nvPr/>
        </p:nvGrpSpPr>
        <p:grpSpPr>
          <a:xfrm rot="-5400000">
            <a:off x="10906736" y="-5728431"/>
            <a:ext cx="331261" cy="8335268"/>
            <a:chOff x="0" y="-38100"/>
            <a:chExt cx="87246" cy="2195297"/>
          </a:xfrm>
        </p:grpSpPr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8E6D218-C88A-A40F-2E97-6E4EB4BE67F9}"/>
                </a:ext>
              </a:extLst>
            </p:cNvPr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DBA2422-EAB1-E4B1-69A7-0896B703943C}"/>
                </a:ext>
              </a:extLst>
            </p:cNvPr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E09F1-4647-A518-0BE7-25F9700705FF}"/>
              </a:ext>
            </a:extLst>
          </p:cNvPr>
          <p:cNvGrpSpPr/>
          <p:nvPr/>
        </p:nvGrpSpPr>
        <p:grpSpPr>
          <a:xfrm>
            <a:off x="14908739" y="-1871088"/>
            <a:ext cx="331261" cy="3157141"/>
            <a:chOff x="0" y="-38100"/>
            <a:chExt cx="87246" cy="831510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C387865-EE42-060B-BBED-F0BDE873D89D}"/>
                </a:ext>
              </a:extLst>
            </p:cNvPr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823276A3-1851-C2B0-03A2-A42B94EB5562}"/>
                </a:ext>
              </a:extLst>
            </p:cNvPr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A2AF8A-E8F2-7D67-C0BF-EEE0AE4B87EC}"/>
              </a:ext>
            </a:extLst>
          </p:cNvPr>
          <p:cNvGrpSpPr/>
          <p:nvPr/>
        </p:nvGrpSpPr>
        <p:grpSpPr>
          <a:xfrm rot="-5400000">
            <a:off x="14490273" y="7976476"/>
            <a:ext cx="331261" cy="836933"/>
            <a:chOff x="0" y="-38100"/>
            <a:chExt cx="87246" cy="220427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7C5B7E08-814F-E43F-6811-A6654783314E}"/>
                </a:ext>
              </a:extLst>
            </p:cNvPr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D8E4E00-D0B6-BD49-0F7B-858BFBC975E0}"/>
                </a:ext>
              </a:extLst>
            </p:cNvPr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F79C55-81DE-DA75-DDF9-A62B87797A95}"/>
              </a:ext>
            </a:extLst>
          </p:cNvPr>
          <p:cNvGrpSpPr/>
          <p:nvPr/>
        </p:nvGrpSpPr>
        <p:grpSpPr>
          <a:xfrm rot="-5400000">
            <a:off x="-1483176" y="6685459"/>
            <a:ext cx="331261" cy="3418968"/>
            <a:chOff x="0" y="-38100"/>
            <a:chExt cx="87246" cy="900469"/>
          </a:xfrm>
        </p:grpSpPr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2D688209-6E0C-8E25-05AD-D1E7DC735B44}"/>
                </a:ext>
              </a:extLst>
            </p:cNvPr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B7DCE364-689E-C2D7-9317-B10E933AC8C0}"/>
                </a:ext>
              </a:extLst>
            </p:cNvPr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DD2F95-0BBC-35D9-F9EB-4F2B4EF438E7}"/>
              </a:ext>
            </a:extLst>
          </p:cNvPr>
          <p:cNvGrpSpPr/>
          <p:nvPr/>
        </p:nvGrpSpPr>
        <p:grpSpPr>
          <a:xfrm rot="-5400000">
            <a:off x="7115556" y="1238999"/>
            <a:ext cx="331261" cy="14311889"/>
            <a:chOff x="0" y="-38100"/>
            <a:chExt cx="87246" cy="3769386"/>
          </a:xfrm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28AE0AD8-7E84-C5CC-9B0C-5B99B04EDE6A}"/>
                </a:ext>
              </a:extLst>
            </p:cNvPr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517556EF-317E-757A-3AE1-D2816F0F1B94}"/>
                </a:ext>
              </a:extLst>
            </p:cNvPr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29">
            <a:extLst>
              <a:ext uri="{FF2B5EF4-FFF2-40B4-BE49-F238E27FC236}">
                <a16:creationId xmlns:a16="http://schemas.microsoft.com/office/drawing/2014/main" id="{980BD249-77B1-EF9A-109B-4447CD6F922C}"/>
              </a:ext>
            </a:extLst>
          </p:cNvPr>
          <p:cNvSpPr/>
          <p:nvPr/>
        </p:nvSpPr>
        <p:spPr>
          <a:xfrm>
            <a:off x="6568196" y="1835379"/>
            <a:ext cx="5415464" cy="1177169"/>
          </a:xfrm>
          <a:custGeom>
            <a:avLst/>
            <a:gdLst/>
            <a:ahLst/>
            <a:cxnLst/>
            <a:rect l="l" t="t" r="r" b="b"/>
            <a:pathLst>
              <a:path w="6367499" h="1575865">
                <a:moveTo>
                  <a:pt x="0" y="0"/>
                </a:moveTo>
                <a:lnTo>
                  <a:pt x="6367498" y="0"/>
                </a:lnTo>
                <a:lnTo>
                  <a:pt x="6367498" y="1575865"/>
                </a:lnTo>
                <a:lnTo>
                  <a:pt x="0" y="1575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7C623E4F-E446-20AC-3840-7D7A4B3BD2FF}"/>
              </a:ext>
            </a:extLst>
          </p:cNvPr>
          <p:cNvSpPr/>
          <p:nvPr/>
        </p:nvSpPr>
        <p:spPr>
          <a:xfrm>
            <a:off x="10383604" y="3351040"/>
            <a:ext cx="688762" cy="3542391"/>
          </a:xfrm>
          <a:custGeom>
            <a:avLst/>
            <a:gdLst/>
            <a:ahLst/>
            <a:cxnLst/>
            <a:rect l="l" t="t" r="r" b="b"/>
            <a:pathLst>
              <a:path w="782718" h="3684797">
                <a:moveTo>
                  <a:pt x="0" y="0"/>
                </a:moveTo>
                <a:lnTo>
                  <a:pt x="782718" y="0"/>
                </a:lnTo>
                <a:lnTo>
                  <a:pt x="782718" y="3684797"/>
                </a:lnTo>
                <a:lnTo>
                  <a:pt x="0" y="3684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08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3258A1B4-9D6D-FFF9-ED8F-D61D2BF5DB4A}"/>
              </a:ext>
            </a:extLst>
          </p:cNvPr>
          <p:cNvSpPr txBox="1"/>
          <p:nvPr/>
        </p:nvSpPr>
        <p:spPr>
          <a:xfrm>
            <a:off x="2161565" y="-1580610"/>
            <a:ext cx="6272158" cy="1635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Insights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37B4B19E-8F04-EE4B-88C7-2F9716156D19}"/>
              </a:ext>
            </a:extLst>
          </p:cNvPr>
          <p:cNvSpPr txBox="1"/>
          <p:nvPr/>
        </p:nvSpPr>
        <p:spPr>
          <a:xfrm>
            <a:off x="216759" y="1953946"/>
            <a:ext cx="5680135" cy="1018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059"/>
              </a:lnSpc>
            </a:pPr>
            <a:r>
              <a:rPr lang="en-US" sz="2899" dirty="0">
                <a:ln w="0"/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ski"/>
                <a:ea typeface="Biski"/>
                <a:cs typeface="Biski"/>
                <a:sym typeface="Biski"/>
              </a:rPr>
              <a:t>COUNTRY - PERU, USA   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ln w="0"/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ski"/>
                <a:ea typeface="Biski"/>
                <a:cs typeface="Biski"/>
                <a:sym typeface="Biski"/>
              </a:rPr>
              <a:t> Less Gross Income in Genre “Drama”</a:t>
            </a: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6FE898D2-E431-48E6-BB77-69E15225CCAC}"/>
              </a:ext>
            </a:extLst>
          </p:cNvPr>
          <p:cNvSpPr txBox="1"/>
          <p:nvPr/>
        </p:nvSpPr>
        <p:spPr>
          <a:xfrm>
            <a:off x="388843" y="5122236"/>
            <a:ext cx="5335966" cy="492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ln w="0"/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ski"/>
                <a:ea typeface="Biski"/>
                <a:cs typeface="Biski"/>
                <a:sym typeface="Biski"/>
              </a:rPr>
              <a:t>Top Month’s in Gross Income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CF04F6B-72C4-6C92-69AD-629BB27D8191}"/>
              </a:ext>
            </a:extLst>
          </p:cNvPr>
          <p:cNvSpPr/>
          <p:nvPr/>
        </p:nvSpPr>
        <p:spPr>
          <a:xfrm>
            <a:off x="2311758" y="220150"/>
            <a:ext cx="6826102" cy="9109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INSIGHTS</a:t>
            </a:r>
            <a:endParaRPr lang="en-IN" sz="36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28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D9-D13C-6F8B-613D-919C6E19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2470889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4D79-0C51-DCE1-0E1B-523FEC5A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622529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1028" name="Picture 4" descr="One Piece inspired PPT Template by hazelfayeperalta - Raket.PH">
            <a:extLst>
              <a:ext uri="{FF2B5EF4-FFF2-40B4-BE49-F238E27FC236}">
                <a16:creationId xmlns:a16="http://schemas.microsoft.com/office/drawing/2014/main" id="{AF5BB186-E8B7-C379-299F-7E70C1C9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70979"/>
            <a:ext cx="10194925" cy="6421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B5DBC-CD37-B04F-B795-24EB0A69B58D}"/>
              </a:ext>
            </a:extLst>
          </p:cNvPr>
          <p:cNvSpPr txBox="1"/>
          <p:nvPr/>
        </p:nvSpPr>
        <p:spPr>
          <a:xfrm>
            <a:off x="3937000" y="2787791"/>
            <a:ext cx="6634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                </a:t>
            </a:r>
            <a:r>
              <a:rPr lang="en-IN" sz="6000" b="1" dirty="0">
                <a:solidFill>
                  <a:schemeClr val="tx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8971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E578-F04B-9336-C778-1562122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2.Which columns in the movie table have null values?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FD4F4-592D-BF23-1438-E53503B6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5" y="2357120"/>
            <a:ext cx="6932572" cy="3388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35272-E74B-A367-8B27-7683DB80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019" y="2189148"/>
            <a:ext cx="4848981" cy="35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1A75-FA2F-D5A6-B160-606D8271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0946"/>
            <a:ext cx="10353761" cy="1326321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3.Find the total number of movies released each year. How does the trend look month-wise?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C7B5174-EA24-62DE-4C95-68D65EC47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05" y="4086587"/>
            <a:ext cx="6649378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3CB9D-CBFB-F2D2-D7AA-D7A60B9D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76" y="1967755"/>
            <a:ext cx="2076740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C13F-D8B6-052B-0875-397F79B4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76" y="3247628"/>
            <a:ext cx="2105319" cy="3229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F16F90-4B84-B318-12D8-75FC07107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05" y="2218886"/>
            <a:ext cx="53061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9AA-8D04-D178-7A9D-39C103A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4.How many movies were produced in the USA or India in the year 2019?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F4266-8B59-BA53-20CD-B952571B8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17" y="2076261"/>
            <a:ext cx="6144482" cy="135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70E09-6243-934A-0726-6B880B8C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7"/>
          <a:stretch/>
        </p:blipFill>
        <p:spPr>
          <a:xfrm>
            <a:off x="4225893" y="4316818"/>
            <a:ext cx="2905530" cy="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C965-7916-223A-461F-DCC6449A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5.Find the unique list of genres present in the dataset and how many movies belong to only one genre.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25B08-E8A0-1018-56A5-41C50C12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27957"/>
            <a:ext cx="3591426" cy="1324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37656-1C23-D8EB-40EF-DC40C101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587138"/>
            <a:ext cx="5792008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29266-93DB-0C33-98A8-06774D494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89" y="2346774"/>
            <a:ext cx="1419423" cy="3610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C111C-6404-537B-91F9-A78B02D28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858" y="3742382"/>
            <a:ext cx="215295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CF6C-75F4-8D63-E488-20A9600C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6.Which genre had the highest number of movies produced overall?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3269F-A199-5E65-B5FA-A2139103D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231219"/>
            <a:ext cx="5534797" cy="1171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446E3-42A6-C95F-28FF-E1B608FB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07" y="3407456"/>
            <a:ext cx="255305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8484-3EB0-FE97-C6D5-EC0EF99E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7.What is the average duration of movies in each genre?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06681-55E6-9D28-5B70-3F0E8B5E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3429000"/>
            <a:ext cx="5687219" cy="1505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C2FE-27E3-FC27-A54C-D2FAC041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56" y="2395393"/>
            <a:ext cx="254353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067-3100-B478-179C-1591A1A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Dubai Light" panose="020B0303030403030204" pitchFamily="34" charset="-78"/>
                <a:cs typeface="Dubai Light" panose="020B0303030403030204" pitchFamily="34" charset="-78"/>
              </a:rPr>
              <a:t>8.Identify actors or actresses who have worked in more than three movies with an average rating below 5?</a:t>
            </a:r>
            <a:endParaRPr lang="en-IN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50D7D-F02B-3DAF-4E58-9E273FC9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731179"/>
            <a:ext cx="5830114" cy="2448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6994B-0B13-CBA7-874E-A93E5D47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6" y="2750232"/>
            <a:ext cx="321037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268</TotalTime>
  <Words>459</Words>
  <Application>Microsoft Office PowerPoint</Application>
  <PresentationFormat>Widescreen</PresentationFormat>
  <Paragraphs>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Biski</vt:lpstr>
      <vt:lpstr>Dubai Light</vt:lpstr>
      <vt:lpstr>Rockwell</vt:lpstr>
      <vt:lpstr>Rockwell Condensed</vt:lpstr>
      <vt:lpstr>Wingdings</vt:lpstr>
      <vt:lpstr>Wood Type</vt:lpstr>
      <vt:lpstr>PowerPoint Presentation</vt:lpstr>
      <vt:lpstr> 1.Find the total number of rows in each table of the schema.</vt:lpstr>
      <vt:lpstr>2.Which columns in the movie table have null values?</vt:lpstr>
      <vt:lpstr>3.Find the total number of movies released each year. How does the trend look month-wise?</vt:lpstr>
      <vt:lpstr>4.How many movies were produced in the USA or India in the year 2019?</vt:lpstr>
      <vt:lpstr>5.Find the unique list of genres present in the dataset and how many movies belong to only one genre.</vt:lpstr>
      <vt:lpstr>6.Which genre had the highest number of movies produced overall?</vt:lpstr>
      <vt:lpstr>7.What is the average duration of movies in each genre?</vt:lpstr>
      <vt:lpstr>8.Identify actors or actresses who have worked in more than three movies with an average rating below 5?</vt:lpstr>
      <vt:lpstr>9.Find the minimum and maximum values in each column of the ratings table except the movie_id column.</vt:lpstr>
      <vt:lpstr>10.Which are the top 10 movies based on average rating?</vt:lpstr>
      <vt:lpstr>11.Summarise the ratings table based on the movie counts by median ratings.</vt:lpstr>
      <vt:lpstr>12.How many movies released in each genre during March 2017 in the USA had more than 1,000 votes?</vt:lpstr>
      <vt:lpstr>13.Find movies of each genre that start with the word ‘The ’ and which have an average rating &gt; =8.</vt:lpstr>
      <vt:lpstr>14.Of the movies released between 1 April 2018 and 1 April 2019, how many were given a median rating of 8?</vt:lpstr>
      <vt:lpstr>15.Do German movies get more votes than Italian movies?</vt:lpstr>
      <vt:lpstr>16.Which columns in the names table have null values?</vt:lpstr>
      <vt:lpstr>17.Who are the top two actors whose movies have a median rating &gt;= 8?</vt:lpstr>
      <vt:lpstr>18.Which are the top three production houses based on the number of votes received by their movies?</vt:lpstr>
      <vt:lpstr>19.How many directors worked on more than three movies?</vt:lpstr>
      <vt:lpstr>20.Find the average height of actors and actresses separately</vt:lpstr>
      <vt:lpstr>21.Identify the 10 oldest movies in the dataset along with its title, country, and director.</vt:lpstr>
      <vt:lpstr>22.List the top 5 movies with the highest total votes and their genres.</vt:lpstr>
      <vt:lpstr>23.Find the movie with the longest duration, along with its genre and production company.</vt:lpstr>
      <vt:lpstr>24.Determine the total votes received for each movie released in 2018.</vt:lpstr>
      <vt:lpstr>25.Find the most common language in which movies were produced.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GURU PRASATH</cp:lastModifiedBy>
  <cp:revision>5</cp:revision>
  <dcterms:created xsi:type="dcterms:W3CDTF">2024-12-24T16:59:13Z</dcterms:created>
  <dcterms:modified xsi:type="dcterms:W3CDTF">2025-01-07T06:53:40Z</dcterms:modified>
</cp:coreProperties>
</file>