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hu r" userId="31537ca5ce1b2ba0" providerId="LiveId" clId="{F52B4171-EF6F-4145-9800-E6493DE52626}"/>
    <pc:docChg chg="undo custSel addSld delSld modSld">
      <pc:chgData name="indhu r" userId="31537ca5ce1b2ba0" providerId="LiveId" clId="{F52B4171-EF6F-4145-9800-E6493DE52626}" dt="2025-02-20T06:13:19.431" v="443" actId="14100"/>
      <pc:docMkLst>
        <pc:docMk/>
      </pc:docMkLst>
      <pc:sldChg chg="modSp new mod">
        <pc:chgData name="indhu r" userId="31537ca5ce1b2ba0" providerId="LiveId" clId="{F52B4171-EF6F-4145-9800-E6493DE52626}" dt="2025-02-20T06:11:14.920" v="334" actId="113"/>
        <pc:sldMkLst>
          <pc:docMk/>
          <pc:sldMk cId="2819712997" sldId="256"/>
        </pc:sldMkLst>
        <pc:spChg chg="mod">
          <ac:chgData name="indhu r" userId="31537ca5ce1b2ba0" providerId="LiveId" clId="{F52B4171-EF6F-4145-9800-E6493DE52626}" dt="2025-02-20T06:11:07.594" v="333" actId="113"/>
          <ac:spMkLst>
            <pc:docMk/>
            <pc:sldMk cId="2819712997" sldId="256"/>
            <ac:spMk id="2" creationId="{FDF07762-5B56-4772-2788-F4699D0874FF}"/>
          </ac:spMkLst>
        </pc:spChg>
        <pc:spChg chg="mod">
          <ac:chgData name="indhu r" userId="31537ca5ce1b2ba0" providerId="LiveId" clId="{F52B4171-EF6F-4145-9800-E6493DE52626}" dt="2025-02-20T06:11:14.920" v="334" actId="113"/>
          <ac:spMkLst>
            <pc:docMk/>
            <pc:sldMk cId="2819712997" sldId="256"/>
            <ac:spMk id="3" creationId="{5FD8A0CA-8DE8-9DD4-8315-79777186200E}"/>
          </ac:spMkLst>
        </pc:spChg>
      </pc:sldChg>
      <pc:sldChg chg="addSp delSp modSp new mod modClrScheme chgLayout">
        <pc:chgData name="indhu r" userId="31537ca5ce1b2ba0" providerId="LiveId" clId="{F52B4171-EF6F-4145-9800-E6493DE52626}" dt="2025-02-20T06:13:19.431" v="443" actId="14100"/>
        <pc:sldMkLst>
          <pc:docMk/>
          <pc:sldMk cId="3672220669" sldId="257"/>
        </pc:sldMkLst>
        <pc:spChg chg="mod ord">
          <ac:chgData name="indhu r" userId="31537ca5ce1b2ba0" providerId="LiveId" clId="{F52B4171-EF6F-4145-9800-E6493DE52626}" dt="2025-02-20T06:10:33.952" v="323"/>
          <ac:spMkLst>
            <pc:docMk/>
            <pc:sldMk cId="3672220669" sldId="257"/>
            <ac:spMk id="2" creationId="{7A76A887-3E2D-971D-8442-28363B1A3FD7}"/>
          </ac:spMkLst>
        </pc:spChg>
        <pc:spChg chg="add mod">
          <ac:chgData name="indhu r" userId="31537ca5ce1b2ba0" providerId="LiveId" clId="{F52B4171-EF6F-4145-9800-E6493DE52626}" dt="2025-02-20T06:12:15.522" v="356" actId="113"/>
          <ac:spMkLst>
            <pc:docMk/>
            <pc:sldMk cId="3672220669" sldId="257"/>
            <ac:spMk id="3" creationId="{D11E7509-E928-05A2-A41C-0CF5D2FE6D70}"/>
          </ac:spMkLst>
        </pc:spChg>
        <pc:spChg chg="add mod">
          <ac:chgData name="indhu r" userId="31537ca5ce1b2ba0" providerId="LiveId" clId="{F52B4171-EF6F-4145-9800-E6493DE52626}" dt="2025-02-20T06:13:10.621" v="441" actId="1076"/>
          <ac:spMkLst>
            <pc:docMk/>
            <pc:sldMk cId="3672220669" sldId="257"/>
            <ac:spMk id="4" creationId="{275E9AD4-5F0E-B521-EA0E-45B6B800B6F9}"/>
          </ac:spMkLst>
        </pc:spChg>
      </pc:sldChg>
      <pc:sldChg chg="addSp modSp new mod">
        <pc:chgData name="indhu r" userId="31537ca5ce1b2ba0" providerId="LiveId" clId="{F52B4171-EF6F-4145-9800-E6493DE52626}" dt="2025-02-20T06:10:33.952" v="323"/>
        <pc:sldMkLst>
          <pc:docMk/>
          <pc:sldMk cId="3724169642" sldId="258"/>
        </pc:sldMkLst>
        <pc:spChg chg="mod">
          <ac:chgData name="indhu r" userId="31537ca5ce1b2ba0" providerId="LiveId" clId="{F52B4171-EF6F-4145-9800-E6493DE52626}" dt="2025-02-20T06:10:33.952" v="323"/>
          <ac:spMkLst>
            <pc:docMk/>
            <pc:sldMk cId="3724169642" sldId="258"/>
            <ac:spMk id="2" creationId="{56B68CD8-8C65-AB39-BB3B-A6771FD298A5}"/>
          </ac:spMkLst>
        </pc:spChg>
      </pc:sldChg>
      <pc:sldChg chg="addSp delSp modSp new mod">
        <pc:chgData name="indhu r" userId="31537ca5ce1b2ba0" providerId="LiveId" clId="{F52B4171-EF6F-4145-9800-E6493DE52626}" dt="2025-02-20T06:09:47.139" v="299" actId="14100"/>
        <pc:sldMkLst>
          <pc:docMk/>
          <pc:sldMk cId="8759666" sldId="259"/>
        </pc:sldMkLst>
        <pc:spChg chg="mod">
          <ac:chgData name="indhu r" userId="31537ca5ce1b2ba0" providerId="LiveId" clId="{F52B4171-EF6F-4145-9800-E6493DE52626}" dt="2025-02-20T06:09:43.135" v="298" actId="14100"/>
          <ac:spMkLst>
            <pc:docMk/>
            <pc:sldMk cId="8759666" sldId="259"/>
            <ac:spMk id="2" creationId="{362D9357-B727-621E-C1DD-24871B3B2F90}"/>
          </ac:spMkLst>
        </pc:spChg>
      </pc:sldChg>
      <pc:sldChg chg="addSp delSp modSp new mod modClrScheme chgLayout">
        <pc:chgData name="indhu r" userId="31537ca5ce1b2ba0" providerId="LiveId" clId="{F52B4171-EF6F-4145-9800-E6493DE52626}" dt="2025-02-19T19:50:24.886" v="214" actId="14100"/>
        <pc:sldMkLst>
          <pc:docMk/>
          <pc:sldMk cId="1140983518" sldId="260"/>
        </pc:sldMkLst>
      </pc:sldChg>
      <pc:sldChg chg="new del">
        <pc:chgData name="indhu r" userId="31537ca5ce1b2ba0" providerId="LiveId" clId="{F52B4171-EF6F-4145-9800-E6493DE52626}" dt="2025-02-19T19:50:48.086" v="217" actId="2696"/>
        <pc:sldMkLst>
          <pc:docMk/>
          <pc:sldMk cId="4016719198" sldId="261"/>
        </pc:sldMkLst>
      </pc:sldChg>
      <pc:sldChg chg="modSp new mod">
        <pc:chgData name="indhu r" userId="31537ca5ce1b2ba0" providerId="LiveId" clId="{F52B4171-EF6F-4145-9800-E6493DE52626}" dt="2025-02-19T19:51:16.559" v="231" actId="113"/>
        <pc:sldMkLst>
          <pc:docMk/>
          <pc:sldMk cId="1312058968" sldId="262"/>
        </pc:sldMkLst>
        <pc:spChg chg="mod">
          <ac:chgData name="indhu r" userId="31537ca5ce1b2ba0" providerId="LiveId" clId="{F52B4171-EF6F-4145-9800-E6493DE52626}" dt="2025-02-19T19:51:16.559" v="231" actId="113"/>
          <ac:spMkLst>
            <pc:docMk/>
            <pc:sldMk cId="1312058968" sldId="262"/>
            <ac:spMk id="2" creationId="{91266EF4-3061-3410-6249-7D6AED446A9A}"/>
          </ac:spMkLst>
        </pc:spChg>
      </pc:sldChg>
    </pc:docChg>
  </pc:docChgLst>
  <pc:docChgLst>
    <pc:chgData name="GURU PRASATH" userId="0557cb3632cd907c" providerId="LiveId" clId="{6C3EC1F1-1D67-4F36-BBD9-5CE187C6A871}"/>
    <pc:docChg chg="custSel modSld">
      <pc:chgData name="GURU PRASATH" userId="0557cb3632cd907c" providerId="LiveId" clId="{6C3EC1F1-1D67-4F36-BBD9-5CE187C6A871}" dt="2025-03-07T09:42:44.543" v="109" actId="1076"/>
      <pc:docMkLst>
        <pc:docMk/>
      </pc:docMkLst>
      <pc:sldChg chg="modSp mod">
        <pc:chgData name="GURU PRASATH" userId="0557cb3632cd907c" providerId="LiveId" clId="{6C3EC1F1-1D67-4F36-BBD9-5CE187C6A871}" dt="2025-03-07T09:30:39.203" v="74" actId="20577"/>
        <pc:sldMkLst>
          <pc:docMk/>
          <pc:sldMk cId="2819712997" sldId="256"/>
        </pc:sldMkLst>
        <pc:spChg chg="mod">
          <ac:chgData name="GURU PRASATH" userId="0557cb3632cd907c" providerId="LiveId" clId="{6C3EC1F1-1D67-4F36-BBD9-5CE187C6A871}" dt="2025-03-07T09:30:28.540" v="48" actId="122"/>
          <ac:spMkLst>
            <pc:docMk/>
            <pc:sldMk cId="2819712997" sldId="256"/>
            <ac:spMk id="2" creationId="{FDF07762-5B56-4772-2788-F4699D0874FF}"/>
          </ac:spMkLst>
        </pc:spChg>
        <pc:spChg chg="mod">
          <ac:chgData name="GURU PRASATH" userId="0557cb3632cd907c" providerId="LiveId" clId="{6C3EC1F1-1D67-4F36-BBD9-5CE187C6A871}" dt="2025-03-07T09:30:39.203" v="74" actId="20577"/>
          <ac:spMkLst>
            <pc:docMk/>
            <pc:sldMk cId="2819712997" sldId="256"/>
            <ac:spMk id="3" creationId="{5FD8A0CA-8DE8-9DD4-8315-79777186200E}"/>
          </ac:spMkLst>
        </pc:spChg>
      </pc:sldChg>
      <pc:sldChg chg="addSp delSp modSp mod">
        <pc:chgData name="GURU PRASATH" userId="0557cb3632cd907c" providerId="LiveId" clId="{6C3EC1F1-1D67-4F36-BBD9-5CE187C6A871}" dt="2025-03-07T09:39:33.353" v="101" actId="1076"/>
        <pc:sldMkLst>
          <pc:docMk/>
          <pc:sldMk cId="3672220669" sldId="257"/>
        </pc:sldMkLst>
        <pc:picChg chg="del">
          <ac:chgData name="GURU PRASATH" userId="0557cb3632cd907c" providerId="LiveId" clId="{6C3EC1F1-1D67-4F36-BBD9-5CE187C6A871}" dt="2025-03-07T09:30:51.928" v="75" actId="478"/>
          <ac:picMkLst>
            <pc:docMk/>
            <pc:sldMk cId="3672220669" sldId="257"/>
            <ac:picMk id="5" creationId="{59BC3385-3297-AC96-C24B-7FA687B07269}"/>
          </ac:picMkLst>
        </pc:picChg>
        <pc:picChg chg="del">
          <ac:chgData name="GURU PRASATH" userId="0557cb3632cd907c" providerId="LiveId" clId="{6C3EC1F1-1D67-4F36-BBD9-5CE187C6A871}" dt="2025-03-07T09:30:53.831" v="76" actId="478"/>
          <ac:picMkLst>
            <pc:docMk/>
            <pc:sldMk cId="3672220669" sldId="257"/>
            <ac:picMk id="7" creationId="{5F1D7303-28AB-B260-3302-CC77175BE337}"/>
          </ac:picMkLst>
        </pc:picChg>
        <pc:picChg chg="add mod">
          <ac:chgData name="GURU PRASATH" userId="0557cb3632cd907c" providerId="LiveId" clId="{6C3EC1F1-1D67-4F36-BBD9-5CE187C6A871}" dt="2025-03-07T09:32:24.156" v="90" actId="1076"/>
          <ac:picMkLst>
            <pc:docMk/>
            <pc:sldMk cId="3672220669" sldId="257"/>
            <ac:picMk id="8" creationId="{0EF07923-5C10-36F7-057A-169814AD4F16}"/>
          </ac:picMkLst>
        </pc:picChg>
        <pc:picChg chg="add mod">
          <ac:chgData name="GURU PRASATH" userId="0557cb3632cd907c" providerId="LiveId" clId="{6C3EC1F1-1D67-4F36-BBD9-5CE187C6A871}" dt="2025-03-07T09:39:33.353" v="101" actId="1076"/>
          <ac:picMkLst>
            <pc:docMk/>
            <pc:sldMk cId="3672220669" sldId="257"/>
            <ac:picMk id="10" creationId="{C9BD7A03-8466-CCDE-28D6-E66972E12B5C}"/>
          </ac:picMkLst>
        </pc:picChg>
      </pc:sldChg>
      <pc:sldChg chg="addSp delSp modSp mod">
        <pc:chgData name="GURU PRASATH" userId="0557cb3632cd907c" providerId="LiveId" clId="{6C3EC1F1-1D67-4F36-BBD9-5CE187C6A871}" dt="2025-03-07T09:42:44.543" v="109" actId="1076"/>
        <pc:sldMkLst>
          <pc:docMk/>
          <pc:sldMk cId="3724169642" sldId="258"/>
        </pc:sldMkLst>
        <pc:spChg chg="mod">
          <ac:chgData name="GURU PRASATH" userId="0557cb3632cd907c" providerId="LiveId" clId="{6C3EC1F1-1D67-4F36-BBD9-5CE187C6A871}" dt="2025-03-07T09:42:44.543" v="109" actId="1076"/>
          <ac:spMkLst>
            <pc:docMk/>
            <pc:sldMk cId="3724169642" sldId="258"/>
            <ac:spMk id="2" creationId="{56B68CD8-8C65-AB39-BB3B-A6771FD298A5}"/>
          </ac:spMkLst>
        </pc:spChg>
        <pc:picChg chg="del">
          <ac:chgData name="GURU PRASATH" userId="0557cb3632cd907c" providerId="LiveId" clId="{6C3EC1F1-1D67-4F36-BBD9-5CE187C6A871}" dt="2025-03-07T09:30:59.360" v="77" actId="478"/>
          <ac:picMkLst>
            <pc:docMk/>
            <pc:sldMk cId="3724169642" sldId="258"/>
            <ac:picMk id="4" creationId="{FB98F986-BA2D-3D73-7D37-80C499F188DC}"/>
          </ac:picMkLst>
        </pc:picChg>
        <pc:picChg chg="add mod">
          <ac:chgData name="GURU PRASATH" userId="0557cb3632cd907c" providerId="LiveId" clId="{6C3EC1F1-1D67-4F36-BBD9-5CE187C6A871}" dt="2025-03-07T09:42:39.401" v="108" actId="14100"/>
          <ac:picMkLst>
            <pc:docMk/>
            <pc:sldMk cId="3724169642" sldId="258"/>
            <ac:picMk id="5" creationId="{3E3B1ADE-B69B-7E04-83C4-A99077FA5B22}"/>
          </ac:picMkLst>
        </pc:picChg>
        <pc:picChg chg="del">
          <ac:chgData name="GURU PRASATH" userId="0557cb3632cd907c" providerId="LiveId" clId="{6C3EC1F1-1D67-4F36-BBD9-5CE187C6A871}" dt="2025-03-07T09:31:08.897" v="79" actId="478"/>
          <ac:picMkLst>
            <pc:docMk/>
            <pc:sldMk cId="3724169642" sldId="258"/>
            <ac:picMk id="6" creationId="{699349A4-6938-018A-2CEB-C8A91C2ED848}"/>
          </ac:picMkLst>
        </pc:picChg>
        <pc:picChg chg="del">
          <ac:chgData name="GURU PRASATH" userId="0557cb3632cd907c" providerId="LiveId" clId="{6C3EC1F1-1D67-4F36-BBD9-5CE187C6A871}" dt="2025-03-07T09:31:17.512" v="82" actId="478"/>
          <ac:picMkLst>
            <pc:docMk/>
            <pc:sldMk cId="3724169642" sldId="258"/>
            <ac:picMk id="8" creationId="{DCE8E19A-1231-F55C-B4A1-42B6AB193887}"/>
          </ac:picMkLst>
        </pc:picChg>
        <pc:picChg chg="del">
          <ac:chgData name="GURU PRASATH" userId="0557cb3632cd907c" providerId="LiveId" clId="{6C3EC1F1-1D67-4F36-BBD9-5CE187C6A871}" dt="2025-03-07T09:31:07.380" v="78" actId="478"/>
          <ac:picMkLst>
            <pc:docMk/>
            <pc:sldMk cId="3724169642" sldId="258"/>
            <ac:picMk id="10" creationId="{75AC35C2-5870-DCE6-F519-2A2361096CC3}"/>
          </ac:picMkLst>
        </pc:picChg>
        <pc:picChg chg="del">
          <ac:chgData name="GURU PRASATH" userId="0557cb3632cd907c" providerId="LiveId" clId="{6C3EC1F1-1D67-4F36-BBD9-5CE187C6A871}" dt="2025-03-07T09:31:14.657" v="80" actId="478"/>
          <ac:picMkLst>
            <pc:docMk/>
            <pc:sldMk cId="3724169642" sldId="258"/>
            <ac:picMk id="12" creationId="{180158C6-6CF2-6842-42CC-43AB94854FAD}"/>
          </ac:picMkLst>
        </pc:picChg>
        <pc:picChg chg="del">
          <ac:chgData name="GURU PRASATH" userId="0557cb3632cd907c" providerId="LiveId" clId="{6C3EC1F1-1D67-4F36-BBD9-5CE187C6A871}" dt="2025-03-07T09:31:15.978" v="81" actId="478"/>
          <ac:picMkLst>
            <pc:docMk/>
            <pc:sldMk cId="3724169642" sldId="258"/>
            <ac:picMk id="14" creationId="{666AAE89-2DE9-AE40-5FD5-E91414FB3CB3}"/>
          </ac:picMkLst>
        </pc:picChg>
      </pc:sldChg>
      <pc:sldChg chg="addSp delSp modSp mod">
        <pc:chgData name="GURU PRASATH" userId="0557cb3632cd907c" providerId="LiveId" clId="{6C3EC1F1-1D67-4F36-BBD9-5CE187C6A871}" dt="2025-03-07T09:36:23.482" v="93" actId="1076"/>
        <pc:sldMkLst>
          <pc:docMk/>
          <pc:sldMk cId="8759666" sldId="259"/>
        </pc:sldMkLst>
        <pc:picChg chg="add mod">
          <ac:chgData name="GURU PRASATH" userId="0557cb3632cd907c" providerId="LiveId" clId="{6C3EC1F1-1D67-4F36-BBD9-5CE187C6A871}" dt="2025-03-07T09:36:23.482" v="93" actId="1076"/>
          <ac:picMkLst>
            <pc:docMk/>
            <pc:sldMk cId="8759666" sldId="259"/>
            <ac:picMk id="4" creationId="{6993AEB6-9408-BA5B-B0E2-BF7D5761BC20}"/>
          </ac:picMkLst>
        </pc:picChg>
        <pc:picChg chg="del">
          <ac:chgData name="GURU PRASATH" userId="0557cb3632cd907c" providerId="LiveId" clId="{6C3EC1F1-1D67-4F36-BBD9-5CE187C6A871}" dt="2025-03-07T09:31:20.204" v="83" actId="478"/>
          <ac:picMkLst>
            <pc:docMk/>
            <pc:sldMk cId="8759666" sldId="259"/>
            <ac:picMk id="5" creationId="{28F78F02-124A-2DD7-502C-E49FCC1EE8A4}"/>
          </ac:picMkLst>
        </pc:picChg>
      </pc:sldChg>
      <pc:sldChg chg="addSp delSp modSp mod">
        <pc:chgData name="GURU PRASATH" userId="0557cb3632cd907c" providerId="LiveId" clId="{6C3EC1F1-1D67-4F36-BBD9-5CE187C6A871}" dt="2025-03-07T09:37:14.833" v="96" actId="1076"/>
        <pc:sldMkLst>
          <pc:docMk/>
          <pc:sldMk cId="1140983518" sldId="260"/>
        </pc:sldMkLst>
        <pc:picChg chg="add mod">
          <ac:chgData name="GURU PRASATH" userId="0557cb3632cd907c" providerId="LiveId" clId="{6C3EC1F1-1D67-4F36-BBD9-5CE187C6A871}" dt="2025-03-07T09:37:14.833" v="96" actId="1076"/>
          <ac:picMkLst>
            <pc:docMk/>
            <pc:sldMk cId="1140983518" sldId="260"/>
            <ac:picMk id="3" creationId="{74063314-F987-B61B-D137-DC0E18014683}"/>
          </ac:picMkLst>
        </pc:picChg>
        <pc:picChg chg="del">
          <ac:chgData name="GURU PRASATH" userId="0557cb3632cd907c" providerId="LiveId" clId="{6C3EC1F1-1D67-4F36-BBD9-5CE187C6A871}" dt="2025-03-07T09:31:23.434" v="84" actId="478"/>
          <ac:picMkLst>
            <pc:docMk/>
            <pc:sldMk cId="1140983518" sldId="260"/>
            <ac:picMk id="4" creationId="{963A2C00-356A-5E5F-D1A6-B90F062967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15824-483A-43D6-B092-8B14C00AE9C0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F5AA-135E-487F-8709-3CC9C717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2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9F5AA-135E-487F-8709-3CC9C7175D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3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3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4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4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5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5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7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EE6C-E480-4935-9C8C-F9A11A9E059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DB4EBA-3EFD-4947-A7E7-B24A06104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7762-5B56-4772-2788-F4699D08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333" y="2247441"/>
            <a:ext cx="10634279" cy="10085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ALES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A0CA-8DE8-9DD4-8315-797771862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005" y="3955054"/>
            <a:ext cx="2173994" cy="1302745"/>
          </a:xfrm>
        </p:spPr>
        <p:txBody>
          <a:bodyPr/>
          <a:lstStyle/>
          <a:p>
            <a:r>
              <a:rPr lang="en-IN" b="1" dirty="0"/>
              <a:t>GURUPRASARH K</a:t>
            </a:r>
          </a:p>
          <a:p>
            <a:r>
              <a:rPr lang="en-IN" b="1" dirty="0"/>
              <a:t>DA/DS TRAINEE</a:t>
            </a:r>
          </a:p>
        </p:txBody>
      </p:sp>
    </p:spTree>
    <p:extLst>
      <p:ext uri="{BB962C8B-B14F-4D97-AF65-F5344CB8AC3E}">
        <p14:creationId xmlns:p14="http://schemas.microsoft.com/office/powerpoint/2010/main" val="28197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887-3E2D-971D-8442-28363B1A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TRANSFORMING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E7509-E928-05A2-A41C-0CF5D2FE6D70}"/>
              </a:ext>
            </a:extLst>
          </p:cNvPr>
          <p:cNvSpPr txBox="1"/>
          <p:nvPr/>
        </p:nvSpPr>
        <p:spPr>
          <a:xfrm>
            <a:off x="2228316" y="1794287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E9AD4-5F0E-B521-EA0E-45B6B800B6F9}"/>
              </a:ext>
            </a:extLst>
          </p:cNvPr>
          <p:cNvSpPr txBox="1"/>
          <p:nvPr/>
        </p:nvSpPr>
        <p:spPr>
          <a:xfrm>
            <a:off x="7689773" y="1778765"/>
            <a:ext cx="33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07923-5C10-36F7-057A-169814AD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5" y="2354041"/>
            <a:ext cx="3785385" cy="4333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D7A03-8466-CCDE-28D6-E66972E1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46" y="2294217"/>
            <a:ext cx="5151494" cy="44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8CD8-8C65-AB39-BB3B-A6771FD2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008" y="471710"/>
            <a:ext cx="8911687" cy="1280890"/>
          </a:xfrm>
        </p:spPr>
        <p:txBody>
          <a:bodyPr/>
          <a:lstStyle/>
          <a:p>
            <a:r>
              <a:rPr lang="en-IN" dirty="0"/>
              <a:t>DAX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B1ADE-B69B-7E04-83C4-A99077FA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01" y="1905000"/>
            <a:ext cx="5329116" cy="4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6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9357-B727-621E-C1DD-24871B3B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43"/>
            <a:ext cx="10515600" cy="952959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3AEB6-9408-BA5B-B0E2-BF7D5761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244757"/>
            <a:ext cx="11704320" cy="52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63314-F987-B61B-D137-DC0E1801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64868"/>
            <a:ext cx="11602720" cy="52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6EF4-3061-3410-6249-7D6AED44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543"/>
            <a:ext cx="10515600" cy="2471057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2058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22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SALES FORECASTING </vt:lpstr>
      <vt:lpstr>DATA CLEANING &amp; TRANSFORMING</vt:lpstr>
      <vt:lpstr>DAX FUNCTIONS</vt:lpstr>
      <vt:lpstr>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indhu r</dc:creator>
  <cp:lastModifiedBy>GURU PRASATH</cp:lastModifiedBy>
  <cp:revision>1</cp:revision>
  <dcterms:created xsi:type="dcterms:W3CDTF">2025-02-19T19:31:18Z</dcterms:created>
  <dcterms:modified xsi:type="dcterms:W3CDTF">2025-03-07T09:42:45Z</dcterms:modified>
</cp:coreProperties>
</file>