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2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8407B6-5A8A-44D9-A662-0D571E3185C3}" v="42" dt="2024-12-17T17:57:52.6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U PRASATH" userId="0557cb3632cd907c" providerId="LiveId" clId="{BA8407B6-5A8A-44D9-A662-0D571E3185C3}"/>
    <pc:docChg chg="undo custSel addSld delSld modSld sldOrd">
      <pc:chgData name="GURU PRASATH" userId="0557cb3632cd907c" providerId="LiveId" clId="{BA8407B6-5A8A-44D9-A662-0D571E3185C3}" dt="2024-12-17T17:57:52.616" v="784" actId="1076"/>
      <pc:docMkLst>
        <pc:docMk/>
      </pc:docMkLst>
      <pc:sldChg chg="addSp delSp modSp mod">
        <pc:chgData name="GURU PRASATH" userId="0557cb3632cd907c" providerId="LiveId" clId="{BA8407B6-5A8A-44D9-A662-0D571E3185C3}" dt="2024-12-17T17:50:14.898" v="737" actId="14838"/>
        <pc:sldMkLst>
          <pc:docMk/>
          <pc:sldMk cId="1702258228" sldId="257"/>
        </pc:sldMkLst>
        <pc:spChg chg="mod">
          <ac:chgData name="GURU PRASATH" userId="0557cb3632cd907c" providerId="LiveId" clId="{BA8407B6-5A8A-44D9-A662-0D571E3185C3}" dt="2024-12-17T17:50:14.898" v="737" actId="14838"/>
          <ac:spMkLst>
            <pc:docMk/>
            <pc:sldMk cId="1702258228" sldId="257"/>
            <ac:spMk id="2" creationId="{468603C7-1B1A-D828-2E75-6EDA2FF438FC}"/>
          </ac:spMkLst>
        </pc:spChg>
        <pc:spChg chg="mod">
          <ac:chgData name="GURU PRASATH" userId="0557cb3632cd907c" providerId="LiveId" clId="{BA8407B6-5A8A-44D9-A662-0D571E3185C3}" dt="2024-12-17T17:10:29.206" v="564" actId="14838"/>
          <ac:spMkLst>
            <pc:docMk/>
            <pc:sldMk cId="1702258228" sldId="257"/>
            <ac:spMk id="3" creationId="{8335E86D-6FC4-A729-CAB6-012C1C72E3C5}"/>
          </ac:spMkLst>
        </pc:spChg>
        <pc:picChg chg="add del mod">
          <ac:chgData name="GURU PRASATH" userId="0557cb3632cd907c" providerId="LiveId" clId="{BA8407B6-5A8A-44D9-A662-0D571E3185C3}" dt="2024-12-17T16:56:48.481" v="384" actId="478"/>
          <ac:picMkLst>
            <pc:docMk/>
            <pc:sldMk cId="1702258228" sldId="257"/>
            <ac:picMk id="1026" creationId="{0DCD2E23-C259-18BA-9EAB-40EC73044295}"/>
          </ac:picMkLst>
        </pc:picChg>
        <pc:picChg chg="add mod">
          <ac:chgData name="GURU PRASATH" userId="0557cb3632cd907c" providerId="LiveId" clId="{BA8407B6-5A8A-44D9-A662-0D571E3185C3}" dt="2024-12-17T16:56:59.532" v="389" actId="1076"/>
          <ac:picMkLst>
            <pc:docMk/>
            <pc:sldMk cId="1702258228" sldId="257"/>
            <ac:picMk id="1028" creationId="{36EBCD6F-0544-845E-7EAA-E14C67B1EAF9}"/>
          </ac:picMkLst>
        </pc:picChg>
      </pc:sldChg>
      <pc:sldChg chg="addSp delSp modSp mod">
        <pc:chgData name="GURU PRASATH" userId="0557cb3632cd907c" providerId="LiveId" clId="{BA8407B6-5A8A-44D9-A662-0D571E3185C3}" dt="2024-12-17T17:50:06.869" v="736" actId="14838"/>
        <pc:sldMkLst>
          <pc:docMk/>
          <pc:sldMk cId="49148470" sldId="258"/>
        </pc:sldMkLst>
        <pc:spChg chg="mod">
          <ac:chgData name="GURU PRASATH" userId="0557cb3632cd907c" providerId="LiveId" clId="{BA8407B6-5A8A-44D9-A662-0D571E3185C3}" dt="2024-12-17T17:49:47.564" v="734" actId="14838"/>
          <ac:spMkLst>
            <pc:docMk/>
            <pc:sldMk cId="49148470" sldId="258"/>
            <ac:spMk id="2" creationId="{13221677-BC32-24FA-BD9E-EE0518210117}"/>
          </ac:spMkLst>
        </pc:spChg>
        <pc:spChg chg="mod">
          <ac:chgData name="GURU PRASATH" userId="0557cb3632cd907c" providerId="LiveId" clId="{BA8407B6-5A8A-44D9-A662-0D571E3185C3}" dt="2024-12-17T17:10:40.913" v="565" actId="14838"/>
          <ac:spMkLst>
            <pc:docMk/>
            <pc:sldMk cId="49148470" sldId="258"/>
            <ac:spMk id="3" creationId="{520DCBF2-BA23-F9BC-AD8D-6C3C77ACB652}"/>
          </ac:spMkLst>
        </pc:spChg>
        <pc:spChg chg="add mod">
          <ac:chgData name="GURU PRASATH" userId="0557cb3632cd907c" providerId="LiveId" clId="{BA8407B6-5A8A-44D9-A662-0D571E3185C3}" dt="2024-12-17T17:49:58.015" v="735" actId="14838"/>
          <ac:spMkLst>
            <pc:docMk/>
            <pc:sldMk cId="49148470" sldId="258"/>
            <ac:spMk id="4" creationId="{D88D14DE-CA98-387C-B9EF-A988DF40C381}"/>
          </ac:spMkLst>
        </pc:spChg>
        <pc:spChg chg="add mod">
          <ac:chgData name="GURU PRASATH" userId="0557cb3632cd907c" providerId="LiveId" clId="{BA8407B6-5A8A-44D9-A662-0D571E3185C3}" dt="2024-12-17T17:50:06.869" v="736" actId="14838"/>
          <ac:spMkLst>
            <pc:docMk/>
            <pc:sldMk cId="49148470" sldId="258"/>
            <ac:spMk id="6" creationId="{5553A0ED-B0AC-0380-4F15-E1303C380F4C}"/>
          </ac:spMkLst>
        </pc:spChg>
        <pc:picChg chg="add del mod">
          <ac:chgData name="GURU PRASATH" userId="0557cb3632cd907c" providerId="LiveId" clId="{BA8407B6-5A8A-44D9-A662-0D571E3185C3}" dt="2024-12-17T16:57:37.340" v="390" actId="478"/>
          <ac:picMkLst>
            <pc:docMk/>
            <pc:sldMk cId="49148470" sldId="258"/>
            <ac:picMk id="5" creationId="{B182CEA5-7929-8D3C-C096-E0649C1808A9}"/>
          </ac:picMkLst>
        </pc:picChg>
        <pc:picChg chg="del">
          <ac:chgData name="GURU PRASATH" userId="0557cb3632cd907c" providerId="LiveId" clId="{BA8407B6-5A8A-44D9-A662-0D571E3185C3}" dt="2024-12-12T06:00:00.782" v="11" actId="478"/>
          <ac:picMkLst>
            <pc:docMk/>
            <pc:sldMk cId="49148470" sldId="258"/>
            <ac:picMk id="5" creationId="{BAEBDFEC-7572-3B8D-AB5A-3574C2496C78}"/>
          </ac:picMkLst>
        </pc:picChg>
        <pc:picChg chg="add del mod">
          <ac:chgData name="GURU PRASATH" userId="0557cb3632cd907c" providerId="LiveId" clId="{BA8407B6-5A8A-44D9-A662-0D571E3185C3}" dt="2024-12-17T12:51:24.764" v="353" actId="478"/>
          <ac:picMkLst>
            <pc:docMk/>
            <pc:sldMk cId="49148470" sldId="258"/>
            <ac:picMk id="6" creationId="{4DFE39D5-6889-8F44-53B3-689074327610}"/>
          </ac:picMkLst>
        </pc:picChg>
        <pc:picChg chg="add mod">
          <ac:chgData name="GURU PRASATH" userId="0557cb3632cd907c" providerId="LiveId" clId="{BA8407B6-5A8A-44D9-A662-0D571E3185C3}" dt="2024-12-17T17:03:09.863" v="529" actId="1076"/>
          <ac:picMkLst>
            <pc:docMk/>
            <pc:sldMk cId="49148470" sldId="258"/>
            <ac:picMk id="7" creationId="{F16D33ED-8AF8-8A50-D6E2-1360485EF492}"/>
          </ac:picMkLst>
        </pc:picChg>
        <pc:picChg chg="add mod">
          <ac:chgData name="GURU PRASATH" userId="0557cb3632cd907c" providerId="LiveId" clId="{BA8407B6-5A8A-44D9-A662-0D571E3185C3}" dt="2024-12-17T17:03:23.768" v="533" actId="14100"/>
          <ac:picMkLst>
            <pc:docMk/>
            <pc:sldMk cId="49148470" sldId="258"/>
            <ac:picMk id="8" creationId="{0332D846-F9F5-70CC-4BD2-26A0A59510F4}"/>
          </ac:picMkLst>
        </pc:picChg>
      </pc:sldChg>
      <pc:sldChg chg="addSp delSp modSp mod">
        <pc:chgData name="GURU PRASATH" userId="0557cb3632cd907c" providerId="LiveId" clId="{BA8407B6-5A8A-44D9-A662-0D571E3185C3}" dt="2024-12-17T17:49:34.415" v="733" actId="14838"/>
        <pc:sldMkLst>
          <pc:docMk/>
          <pc:sldMk cId="4010927094" sldId="259"/>
        </pc:sldMkLst>
        <pc:spChg chg="mod">
          <ac:chgData name="GURU PRASATH" userId="0557cb3632cd907c" providerId="LiveId" clId="{BA8407B6-5A8A-44D9-A662-0D571E3185C3}" dt="2024-12-17T17:49:34.415" v="733" actId="14838"/>
          <ac:spMkLst>
            <pc:docMk/>
            <pc:sldMk cId="4010927094" sldId="259"/>
            <ac:spMk id="2" creationId="{77BB1DB6-153C-8060-6E0C-EA3ACF75228D}"/>
          </ac:spMkLst>
        </pc:spChg>
        <pc:spChg chg="mod">
          <ac:chgData name="GURU PRASATH" userId="0557cb3632cd907c" providerId="LiveId" clId="{BA8407B6-5A8A-44D9-A662-0D571E3185C3}" dt="2024-12-17T17:18:56.156" v="601" actId="1076"/>
          <ac:spMkLst>
            <pc:docMk/>
            <pc:sldMk cId="4010927094" sldId="259"/>
            <ac:spMk id="3" creationId="{5B5F3B53-AF8A-6C18-478B-C766CEAF9915}"/>
          </ac:spMkLst>
        </pc:spChg>
        <pc:graphicFrameChg chg="add mod modGraphic">
          <ac:chgData name="GURU PRASATH" userId="0557cb3632cd907c" providerId="LiveId" clId="{BA8407B6-5A8A-44D9-A662-0D571E3185C3}" dt="2024-12-17T17:16:31.288" v="590" actId="14100"/>
          <ac:graphicFrameMkLst>
            <pc:docMk/>
            <pc:sldMk cId="4010927094" sldId="259"/>
            <ac:graphicFrameMk id="4" creationId="{4D95DA91-457C-4745-96F0-B68EA8FECA6D}"/>
          </ac:graphicFrameMkLst>
        </pc:graphicFrameChg>
        <pc:picChg chg="add del">
          <ac:chgData name="GURU PRASATH" userId="0557cb3632cd907c" providerId="LiveId" clId="{BA8407B6-5A8A-44D9-A662-0D571E3185C3}" dt="2024-12-17T17:15:20.823" v="585" actId="478"/>
          <ac:picMkLst>
            <pc:docMk/>
            <pc:sldMk cId="4010927094" sldId="259"/>
            <ac:picMk id="5" creationId="{EB372ACE-7BF0-87F9-6987-2FB944DF6CE6}"/>
          </ac:picMkLst>
        </pc:picChg>
        <pc:picChg chg="add mod">
          <ac:chgData name="GURU PRASATH" userId="0557cb3632cd907c" providerId="LiveId" clId="{BA8407B6-5A8A-44D9-A662-0D571E3185C3}" dt="2024-12-17T17:22:28.752" v="613" actId="1076"/>
          <ac:picMkLst>
            <pc:docMk/>
            <pc:sldMk cId="4010927094" sldId="259"/>
            <ac:picMk id="7" creationId="{C717C40A-6C63-B16F-0E9C-8C48EF5B5862}"/>
          </ac:picMkLst>
        </pc:picChg>
        <pc:picChg chg="add del mod">
          <ac:chgData name="GURU PRASATH" userId="0557cb3632cd907c" providerId="LiveId" clId="{BA8407B6-5A8A-44D9-A662-0D571E3185C3}" dt="2024-12-17T17:19:41.450" v="605" actId="478"/>
          <ac:picMkLst>
            <pc:docMk/>
            <pc:sldMk cId="4010927094" sldId="259"/>
            <ac:picMk id="8" creationId="{0AC9E77A-52A5-AA54-7246-0CDD18C4FF3D}"/>
          </ac:picMkLst>
        </pc:picChg>
        <pc:picChg chg="add del mod">
          <ac:chgData name="GURU PRASATH" userId="0557cb3632cd907c" providerId="LiveId" clId="{BA8407B6-5A8A-44D9-A662-0D571E3185C3}" dt="2024-12-17T17:23:14.297" v="620" actId="1076"/>
          <ac:picMkLst>
            <pc:docMk/>
            <pc:sldMk cId="4010927094" sldId="259"/>
            <ac:picMk id="10" creationId="{3391E037-BAD4-FABB-E98B-4A7FDB9118B6}"/>
          </ac:picMkLst>
        </pc:picChg>
      </pc:sldChg>
      <pc:sldChg chg="addSp delSp modSp mod">
        <pc:chgData name="GURU PRASATH" userId="0557cb3632cd907c" providerId="LiveId" clId="{BA8407B6-5A8A-44D9-A662-0D571E3185C3}" dt="2024-12-17T17:28:53.607" v="628" actId="1076"/>
        <pc:sldMkLst>
          <pc:docMk/>
          <pc:sldMk cId="752988658" sldId="260"/>
        </pc:sldMkLst>
        <pc:spChg chg="mod">
          <ac:chgData name="GURU PRASATH" userId="0557cb3632cd907c" providerId="LiveId" clId="{BA8407B6-5A8A-44D9-A662-0D571E3185C3}" dt="2024-12-17T17:06:41.911" v="547" actId="14838"/>
          <ac:spMkLst>
            <pc:docMk/>
            <pc:sldMk cId="752988658" sldId="260"/>
            <ac:spMk id="2" creationId="{007B9CB3-A903-1570-442B-6B711198E7F8}"/>
          </ac:spMkLst>
        </pc:spChg>
        <pc:spChg chg="add mod">
          <ac:chgData name="GURU PRASATH" userId="0557cb3632cd907c" providerId="LiveId" clId="{BA8407B6-5A8A-44D9-A662-0D571E3185C3}" dt="2024-12-17T17:12:01.515" v="579" actId="1076"/>
          <ac:spMkLst>
            <pc:docMk/>
            <pc:sldMk cId="752988658" sldId="260"/>
            <ac:spMk id="3" creationId="{582118FB-2D42-C471-637B-47E224C36986}"/>
          </ac:spMkLst>
        </pc:spChg>
        <pc:spChg chg="add del mod">
          <ac:chgData name="GURU PRASATH" userId="0557cb3632cd907c" providerId="LiveId" clId="{BA8407B6-5A8A-44D9-A662-0D571E3185C3}" dt="2024-12-17T17:07:54.695" v="554" actId="478"/>
          <ac:spMkLst>
            <pc:docMk/>
            <pc:sldMk cId="752988658" sldId="260"/>
            <ac:spMk id="4" creationId="{1CA3C6F1-D7E1-D418-284F-6E00B9483D98}"/>
          </ac:spMkLst>
        </pc:spChg>
        <pc:spChg chg="add mod">
          <ac:chgData name="GURU PRASATH" userId="0557cb3632cd907c" providerId="LiveId" clId="{BA8407B6-5A8A-44D9-A662-0D571E3185C3}" dt="2024-12-17T17:11:52.843" v="578" actId="113"/>
          <ac:spMkLst>
            <pc:docMk/>
            <pc:sldMk cId="752988658" sldId="260"/>
            <ac:spMk id="6" creationId="{1F3D6DFC-43B1-78F1-6DB6-D7BD3FC7311A}"/>
          </ac:spMkLst>
        </pc:spChg>
        <pc:picChg chg="del">
          <ac:chgData name="GURU PRASATH" userId="0557cb3632cd907c" providerId="LiveId" clId="{BA8407B6-5A8A-44D9-A662-0D571E3185C3}" dt="2024-12-12T06:36:10.523" v="336" actId="478"/>
          <ac:picMkLst>
            <pc:docMk/>
            <pc:sldMk cId="752988658" sldId="260"/>
            <ac:picMk id="3" creationId="{3D1E5E76-DBF3-718C-C10B-19D6E51F1872}"/>
          </ac:picMkLst>
        </pc:picChg>
        <pc:picChg chg="add del mod">
          <ac:chgData name="GURU PRASATH" userId="0557cb3632cd907c" providerId="LiveId" clId="{BA8407B6-5A8A-44D9-A662-0D571E3185C3}" dt="2024-12-17T17:04:21.905" v="536" actId="478"/>
          <ac:picMkLst>
            <pc:docMk/>
            <pc:sldMk cId="752988658" sldId="260"/>
            <ac:picMk id="5" creationId="{354C4BD5-91FF-34DA-7C60-F1447C82F8EE}"/>
          </ac:picMkLst>
        </pc:picChg>
        <pc:picChg chg="add del mod">
          <ac:chgData name="GURU PRASATH" userId="0557cb3632cd907c" providerId="LiveId" clId="{BA8407B6-5A8A-44D9-A662-0D571E3185C3}" dt="2024-12-17T17:27:41.452" v="623" actId="478"/>
          <ac:picMkLst>
            <pc:docMk/>
            <pc:sldMk cId="752988658" sldId="260"/>
            <ac:picMk id="7" creationId="{228F6344-F4CA-E81F-A1FE-0020D1289984}"/>
          </ac:picMkLst>
        </pc:picChg>
        <pc:picChg chg="add del mod">
          <ac:chgData name="GURU PRASATH" userId="0557cb3632cd907c" providerId="LiveId" clId="{BA8407B6-5A8A-44D9-A662-0D571E3185C3}" dt="2024-12-17T17:27:54.968" v="626" actId="478"/>
          <ac:picMkLst>
            <pc:docMk/>
            <pc:sldMk cId="752988658" sldId="260"/>
            <ac:picMk id="8" creationId="{BDCAA7EB-7C5F-98B3-F434-D0E39258BA5F}"/>
          </ac:picMkLst>
        </pc:picChg>
        <pc:picChg chg="add mod">
          <ac:chgData name="GURU PRASATH" userId="0557cb3632cd907c" providerId="LiveId" clId="{BA8407B6-5A8A-44D9-A662-0D571E3185C3}" dt="2024-12-17T17:27:49.958" v="625" actId="1076"/>
          <ac:picMkLst>
            <pc:docMk/>
            <pc:sldMk cId="752988658" sldId="260"/>
            <ac:picMk id="10" creationId="{76758ED9-B54C-D99A-6A86-F5CE20827DA4}"/>
          </ac:picMkLst>
        </pc:picChg>
        <pc:picChg chg="add mod">
          <ac:chgData name="GURU PRASATH" userId="0557cb3632cd907c" providerId="LiveId" clId="{BA8407B6-5A8A-44D9-A662-0D571E3185C3}" dt="2024-12-17T17:28:53.607" v="628" actId="1076"/>
          <ac:picMkLst>
            <pc:docMk/>
            <pc:sldMk cId="752988658" sldId="260"/>
            <ac:picMk id="12" creationId="{C711D5B8-06F9-F8EC-51B7-535946CC9684}"/>
          </ac:picMkLst>
        </pc:picChg>
      </pc:sldChg>
      <pc:sldChg chg="addSp delSp modSp mod">
        <pc:chgData name="GURU PRASATH" userId="0557cb3632cd907c" providerId="LiveId" clId="{BA8407B6-5A8A-44D9-A662-0D571E3185C3}" dt="2024-12-17T17:49:20.665" v="732" actId="14838"/>
        <pc:sldMkLst>
          <pc:docMk/>
          <pc:sldMk cId="2489389725" sldId="261"/>
        </pc:sldMkLst>
        <pc:spChg chg="mod">
          <ac:chgData name="GURU PRASATH" userId="0557cb3632cd907c" providerId="LiveId" clId="{BA8407B6-5A8A-44D9-A662-0D571E3185C3}" dt="2024-12-17T17:49:20.665" v="732" actId="14838"/>
          <ac:spMkLst>
            <pc:docMk/>
            <pc:sldMk cId="2489389725" sldId="261"/>
            <ac:spMk id="3" creationId="{9F433D55-3627-FF38-FC89-D2E04935EEDF}"/>
          </ac:spMkLst>
        </pc:spChg>
        <pc:picChg chg="del">
          <ac:chgData name="GURU PRASATH" userId="0557cb3632cd907c" providerId="LiveId" clId="{BA8407B6-5A8A-44D9-A662-0D571E3185C3}" dt="2024-12-12T05:55:16.386" v="0" actId="478"/>
          <ac:picMkLst>
            <pc:docMk/>
            <pc:sldMk cId="2489389725" sldId="261"/>
            <ac:picMk id="4" creationId="{37104244-4395-A8F1-2B99-92DBE6C5EFC7}"/>
          </ac:picMkLst>
        </pc:picChg>
        <pc:picChg chg="mod">
          <ac:chgData name="GURU PRASATH" userId="0557cb3632cd907c" providerId="LiveId" clId="{BA8407B6-5A8A-44D9-A662-0D571E3185C3}" dt="2024-12-17T17:33:03.184" v="639" actId="1076"/>
          <ac:picMkLst>
            <pc:docMk/>
            <pc:sldMk cId="2489389725" sldId="261"/>
            <ac:picMk id="4" creationId="{6C9ABD8B-1E57-C5EA-DFF9-D56C603933CD}"/>
          </ac:picMkLst>
        </pc:picChg>
        <pc:picChg chg="add del mod">
          <ac:chgData name="GURU PRASATH" userId="0557cb3632cd907c" providerId="LiveId" clId="{BA8407B6-5A8A-44D9-A662-0D571E3185C3}" dt="2024-12-12T05:56:22.440" v="2" actId="478"/>
          <ac:picMkLst>
            <pc:docMk/>
            <pc:sldMk cId="2489389725" sldId="261"/>
            <ac:picMk id="5" creationId="{F06C3CB7-C190-451D-40D6-7CCC9C8C531C}"/>
          </ac:picMkLst>
        </pc:picChg>
        <pc:picChg chg="add del mod">
          <ac:chgData name="GURU PRASATH" userId="0557cb3632cd907c" providerId="LiveId" clId="{BA8407B6-5A8A-44D9-A662-0D571E3185C3}" dt="2024-12-12T05:56:39.086" v="5" actId="478"/>
          <ac:picMkLst>
            <pc:docMk/>
            <pc:sldMk cId="2489389725" sldId="261"/>
            <ac:picMk id="7" creationId="{D27EFCF1-60D2-E04B-50F6-D7B5FA64C1A8}"/>
          </ac:picMkLst>
        </pc:picChg>
        <pc:picChg chg="add del mod">
          <ac:chgData name="GURU PRASATH" userId="0557cb3632cd907c" providerId="LiveId" clId="{BA8407B6-5A8A-44D9-A662-0D571E3185C3}" dt="2024-12-12T06:52:53.805" v="345" actId="478"/>
          <ac:picMkLst>
            <pc:docMk/>
            <pc:sldMk cId="2489389725" sldId="261"/>
            <ac:picMk id="9" creationId="{A01EF621-5ABF-63EB-6800-B0452B3340F7}"/>
          </ac:picMkLst>
        </pc:picChg>
        <pc:picChg chg="add mod">
          <ac:chgData name="GURU PRASATH" userId="0557cb3632cd907c" providerId="LiveId" clId="{BA8407B6-5A8A-44D9-A662-0D571E3185C3}" dt="2024-12-12T06:54:13.024" v="347" actId="14100"/>
          <ac:picMkLst>
            <pc:docMk/>
            <pc:sldMk cId="2489389725" sldId="261"/>
            <ac:picMk id="11" creationId="{D943363E-2B25-3046-CE43-3815934D15BC}"/>
          </ac:picMkLst>
        </pc:picChg>
      </pc:sldChg>
      <pc:sldChg chg="addSp delSp modSp mod ord">
        <pc:chgData name="GURU PRASATH" userId="0557cb3632cd907c" providerId="LiveId" clId="{BA8407B6-5A8A-44D9-A662-0D571E3185C3}" dt="2024-12-17T17:49:12.807" v="731" actId="14838"/>
        <pc:sldMkLst>
          <pc:docMk/>
          <pc:sldMk cId="2055828275" sldId="262"/>
        </pc:sldMkLst>
        <pc:spChg chg="mod">
          <ac:chgData name="GURU PRASATH" userId="0557cb3632cd907c" providerId="LiveId" clId="{BA8407B6-5A8A-44D9-A662-0D571E3185C3}" dt="2024-12-17T17:49:04.969" v="730" actId="14838"/>
          <ac:spMkLst>
            <pc:docMk/>
            <pc:sldMk cId="2055828275" sldId="262"/>
            <ac:spMk id="2" creationId="{186639C9-8B6C-112A-2103-7252307DB310}"/>
          </ac:spMkLst>
        </pc:spChg>
        <pc:spChg chg="mod">
          <ac:chgData name="GURU PRASATH" userId="0557cb3632cd907c" providerId="LiveId" clId="{BA8407B6-5A8A-44D9-A662-0D571E3185C3}" dt="2024-12-17T17:49:12.807" v="731" actId="14838"/>
          <ac:spMkLst>
            <pc:docMk/>
            <pc:sldMk cId="2055828275" sldId="262"/>
            <ac:spMk id="4" creationId="{5F5B6EDA-2E2D-81AF-C7A0-16075D7632B1}"/>
          </ac:spMkLst>
        </pc:spChg>
        <pc:picChg chg="del">
          <ac:chgData name="GURU PRASATH" userId="0557cb3632cd907c" providerId="LiveId" clId="{BA8407B6-5A8A-44D9-A662-0D571E3185C3}" dt="2024-12-17T17:29:56.102" v="630" actId="478"/>
          <ac:picMkLst>
            <pc:docMk/>
            <pc:sldMk cId="2055828275" sldId="262"/>
            <ac:picMk id="3" creationId="{07D528B0-296E-C2BE-9273-CE87C340C528}"/>
          </ac:picMkLst>
        </pc:picChg>
        <pc:picChg chg="add mod">
          <ac:chgData name="GURU PRASATH" userId="0557cb3632cd907c" providerId="LiveId" clId="{BA8407B6-5A8A-44D9-A662-0D571E3185C3}" dt="2024-12-17T17:31:09.864" v="634" actId="1076"/>
          <ac:picMkLst>
            <pc:docMk/>
            <pc:sldMk cId="2055828275" sldId="262"/>
            <ac:picMk id="6" creationId="{4628388A-5D90-3772-BD1B-4848886225AD}"/>
          </ac:picMkLst>
        </pc:picChg>
        <pc:picChg chg="del">
          <ac:chgData name="GURU PRASATH" userId="0557cb3632cd907c" providerId="LiveId" clId="{BA8407B6-5A8A-44D9-A662-0D571E3185C3}" dt="2024-12-17T17:29:34.260" v="629" actId="478"/>
          <ac:picMkLst>
            <pc:docMk/>
            <pc:sldMk cId="2055828275" sldId="262"/>
            <ac:picMk id="7" creationId="{CDC3086A-5FFC-50BB-B33D-E3223D54BFCB}"/>
          </ac:picMkLst>
        </pc:picChg>
        <pc:picChg chg="add mod">
          <ac:chgData name="GURU PRASATH" userId="0557cb3632cd907c" providerId="LiveId" clId="{BA8407B6-5A8A-44D9-A662-0D571E3185C3}" dt="2024-12-17T17:32:54.518" v="638" actId="1076"/>
          <ac:picMkLst>
            <pc:docMk/>
            <pc:sldMk cId="2055828275" sldId="262"/>
            <ac:picMk id="9" creationId="{5502DE84-BC16-841B-C850-9D9D47070C3A}"/>
          </ac:picMkLst>
        </pc:picChg>
      </pc:sldChg>
      <pc:sldChg chg="addSp modSp new mod">
        <pc:chgData name="GURU PRASATH" userId="0557cb3632cd907c" providerId="LiveId" clId="{BA8407B6-5A8A-44D9-A662-0D571E3185C3}" dt="2024-12-12T06:08:53.282" v="99" actId="20577"/>
        <pc:sldMkLst>
          <pc:docMk/>
          <pc:sldMk cId="3287118911" sldId="263"/>
        </pc:sldMkLst>
        <pc:spChg chg="add mod">
          <ac:chgData name="GURU PRASATH" userId="0557cb3632cd907c" providerId="LiveId" clId="{BA8407B6-5A8A-44D9-A662-0D571E3185C3}" dt="2024-12-12T06:08:53.282" v="99" actId="20577"/>
          <ac:spMkLst>
            <pc:docMk/>
            <pc:sldMk cId="3287118911" sldId="263"/>
            <ac:spMk id="4" creationId="{4ACFBFF6-6824-D9AD-21EE-625D5166DF5F}"/>
          </ac:spMkLst>
        </pc:spChg>
        <pc:picChg chg="add mod">
          <ac:chgData name="GURU PRASATH" userId="0557cb3632cd907c" providerId="LiveId" clId="{BA8407B6-5A8A-44D9-A662-0D571E3185C3}" dt="2024-12-12T06:03:06.843" v="15" actId="1076"/>
          <ac:picMkLst>
            <pc:docMk/>
            <pc:sldMk cId="3287118911" sldId="263"/>
            <ac:picMk id="3" creationId="{ACE45E22-FA14-23F4-4CAF-8EEAF6783A28}"/>
          </ac:picMkLst>
        </pc:picChg>
      </pc:sldChg>
      <pc:sldChg chg="addSp modSp new del mod">
        <pc:chgData name="GURU PRASATH" userId="0557cb3632cd907c" providerId="LiveId" clId="{BA8407B6-5A8A-44D9-A662-0D571E3185C3}" dt="2024-12-17T13:03:31.522" v="372" actId="2696"/>
        <pc:sldMkLst>
          <pc:docMk/>
          <pc:sldMk cId="1956081835" sldId="264"/>
        </pc:sldMkLst>
        <pc:spChg chg="add mod">
          <ac:chgData name="GURU PRASATH" userId="0557cb3632cd907c" providerId="LiveId" clId="{BA8407B6-5A8A-44D9-A662-0D571E3185C3}" dt="2024-12-12T06:08:23.190" v="75" actId="2085"/>
          <ac:spMkLst>
            <pc:docMk/>
            <pc:sldMk cId="1956081835" sldId="264"/>
            <ac:spMk id="2" creationId="{B8336116-928C-A142-9182-5B1AA340A112}"/>
          </ac:spMkLst>
        </pc:spChg>
        <pc:spChg chg="add mod">
          <ac:chgData name="GURU PRASATH" userId="0557cb3632cd907c" providerId="LiveId" clId="{BA8407B6-5A8A-44D9-A662-0D571E3185C3}" dt="2024-12-12T06:16:06.819" v="288" actId="2085"/>
          <ac:spMkLst>
            <pc:docMk/>
            <pc:sldMk cId="1956081835" sldId="264"/>
            <ac:spMk id="3" creationId="{12BB4711-A6D3-F6A2-A005-742D8C8FCD20}"/>
          </ac:spMkLst>
        </pc:spChg>
      </pc:sldChg>
      <pc:sldChg chg="addSp delSp modSp new mod">
        <pc:chgData name="GURU PRASATH" userId="0557cb3632cd907c" providerId="LiveId" clId="{BA8407B6-5A8A-44D9-A662-0D571E3185C3}" dt="2024-12-17T17:48:45.179" v="728" actId="14838"/>
        <pc:sldMkLst>
          <pc:docMk/>
          <pc:sldMk cId="4241991410" sldId="265"/>
        </pc:sldMkLst>
        <pc:spChg chg="add mod">
          <ac:chgData name="GURU PRASATH" userId="0557cb3632cd907c" providerId="LiveId" clId="{BA8407B6-5A8A-44D9-A662-0D571E3185C3}" dt="2024-12-17T17:48:45.179" v="728" actId="14838"/>
          <ac:spMkLst>
            <pc:docMk/>
            <pc:sldMk cId="4241991410" sldId="265"/>
            <ac:spMk id="2" creationId="{9BAA8F09-1268-136D-7C2E-E1B5D5419D86}"/>
          </ac:spMkLst>
        </pc:spChg>
        <pc:spChg chg="add mod">
          <ac:chgData name="GURU PRASATH" userId="0557cb3632cd907c" providerId="LiveId" clId="{BA8407B6-5A8A-44D9-A662-0D571E3185C3}" dt="2024-12-12T06:19:48.450" v="335" actId="2085"/>
          <ac:spMkLst>
            <pc:docMk/>
            <pc:sldMk cId="4241991410" sldId="265"/>
            <ac:spMk id="3" creationId="{5C365C83-00A8-30A4-1E54-9F79EDB24B93}"/>
          </ac:spMkLst>
        </pc:spChg>
        <pc:spChg chg="add mod">
          <ac:chgData name="GURU PRASATH" userId="0557cb3632cd907c" providerId="LiveId" clId="{BA8407B6-5A8A-44D9-A662-0D571E3185C3}" dt="2024-12-17T17:48:35.362" v="726" actId="20577"/>
          <ac:spMkLst>
            <pc:docMk/>
            <pc:sldMk cId="4241991410" sldId="265"/>
            <ac:spMk id="4" creationId="{FDD99B0D-B252-AB81-ADFC-619E00C4FE0D}"/>
          </ac:spMkLst>
        </pc:spChg>
        <pc:spChg chg="del mod">
          <ac:chgData name="GURU PRASATH" userId="0557cb3632cd907c" providerId="LiveId" clId="{BA8407B6-5A8A-44D9-A662-0D571E3185C3}" dt="2024-12-17T17:46:24.607" v="688" actId="478"/>
          <ac:spMkLst>
            <pc:docMk/>
            <pc:sldMk cId="4241991410" sldId="265"/>
            <ac:spMk id="5" creationId="{BFCDC5F3-6D0A-286D-B501-8D91AF631D59}"/>
          </ac:spMkLst>
        </pc:spChg>
        <pc:spChg chg="del mod">
          <ac:chgData name="GURU PRASATH" userId="0557cb3632cd907c" providerId="LiveId" clId="{BA8407B6-5A8A-44D9-A662-0D571E3185C3}" dt="2024-12-17T17:46:27.683" v="690" actId="478"/>
          <ac:spMkLst>
            <pc:docMk/>
            <pc:sldMk cId="4241991410" sldId="265"/>
            <ac:spMk id="6" creationId="{971F3928-975B-205D-823D-F10F0AA32C18}"/>
          </ac:spMkLst>
        </pc:spChg>
        <pc:spChg chg="mod">
          <ac:chgData name="GURU PRASATH" userId="0557cb3632cd907c" providerId="LiveId" clId="{BA8407B6-5A8A-44D9-A662-0D571E3185C3}" dt="2024-12-17T17:47:26.483" v="711" actId="2085"/>
          <ac:spMkLst>
            <pc:docMk/>
            <pc:sldMk cId="4241991410" sldId="265"/>
            <ac:spMk id="7" creationId="{4A930A89-99AD-872E-67F4-BDE3857DE729}"/>
          </ac:spMkLst>
        </pc:spChg>
      </pc:sldChg>
      <pc:sldChg chg="addSp delSp modSp mod">
        <pc:chgData name="GURU PRASATH" userId="0557cb3632cd907c" providerId="LiveId" clId="{BA8407B6-5A8A-44D9-A662-0D571E3185C3}" dt="2024-12-17T17:48:55.233" v="729" actId="14838"/>
        <pc:sldMkLst>
          <pc:docMk/>
          <pc:sldMk cId="1519911508" sldId="266"/>
        </pc:sldMkLst>
        <pc:spChg chg="mod">
          <ac:chgData name="GURU PRASATH" userId="0557cb3632cd907c" providerId="LiveId" clId="{BA8407B6-5A8A-44D9-A662-0D571E3185C3}" dt="2024-12-17T17:48:55.233" v="729" actId="14838"/>
          <ac:spMkLst>
            <pc:docMk/>
            <pc:sldMk cId="1519911508" sldId="266"/>
            <ac:spMk id="5" creationId="{305CC386-EB91-93BE-B449-5A4EFBC7B5F3}"/>
          </ac:spMkLst>
        </pc:spChg>
        <pc:spChg chg="add mod">
          <ac:chgData name="GURU PRASATH" userId="0557cb3632cd907c" providerId="LiveId" clId="{BA8407B6-5A8A-44D9-A662-0D571E3185C3}" dt="2024-12-17T17:44:48.130" v="656" actId="113"/>
          <ac:spMkLst>
            <pc:docMk/>
            <pc:sldMk cId="1519911508" sldId="266"/>
            <ac:spMk id="10" creationId="{4CD981BF-549A-D704-AEF9-E734CE9BADC6}"/>
          </ac:spMkLst>
        </pc:spChg>
        <pc:spChg chg="add mod">
          <ac:chgData name="GURU PRASATH" userId="0557cb3632cd907c" providerId="LiveId" clId="{BA8407B6-5A8A-44D9-A662-0D571E3185C3}" dt="2024-12-17T17:46:00.077" v="684" actId="207"/>
          <ac:spMkLst>
            <pc:docMk/>
            <pc:sldMk cId="1519911508" sldId="266"/>
            <ac:spMk id="11" creationId="{15C19C5B-0A9A-02F5-A18A-591D726CE4CF}"/>
          </ac:spMkLst>
        </pc:spChg>
        <pc:graphicFrameChg chg="del">
          <ac:chgData name="GURU PRASATH" userId="0557cb3632cd907c" providerId="LiveId" clId="{BA8407B6-5A8A-44D9-A662-0D571E3185C3}" dt="2024-12-17T17:40:21.404" v="641" actId="478"/>
          <ac:graphicFrameMkLst>
            <pc:docMk/>
            <pc:sldMk cId="1519911508" sldId="266"/>
            <ac:graphicFrameMk id="2" creationId="{2EB5158F-A0BF-6469-2C4C-5F6063FFF88F}"/>
          </ac:graphicFrameMkLst>
        </pc:graphicFrameChg>
        <pc:picChg chg="del">
          <ac:chgData name="GURU PRASATH" userId="0557cb3632cd907c" providerId="LiveId" clId="{BA8407B6-5A8A-44D9-A662-0D571E3185C3}" dt="2024-12-17T17:40:17.461" v="640" actId="478"/>
          <ac:picMkLst>
            <pc:docMk/>
            <pc:sldMk cId="1519911508" sldId="266"/>
            <ac:picMk id="4" creationId="{9B88D2A5-EDC5-2040-6997-9085638C52FF}"/>
          </ac:picMkLst>
        </pc:picChg>
        <pc:picChg chg="add mod">
          <ac:chgData name="GURU PRASATH" userId="0557cb3632cd907c" providerId="LiveId" clId="{BA8407B6-5A8A-44D9-A662-0D571E3185C3}" dt="2024-12-17T17:40:29.741" v="643" actId="1076"/>
          <ac:picMkLst>
            <pc:docMk/>
            <pc:sldMk cId="1519911508" sldId="266"/>
            <ac:picMk id="6" creationId="{D80F5C81-A2CD-718B-2AD6-9F21FF963695}"/>
          </ac:picMkLst>
        </pc:picChg>
        <pc:picChg chg="add mod">
          <ac:chgData name="GURU PRASATH" userId="0557cb3632cd907c" providerId="LiveId" clId="{BA8407B6-5A8A-44D9-A662-0D571E3185C3}" dt="2024-12-17T17:43:57.715" v="648" actId="1076"/>
          <ac:picMkLst>
            <pc:docMk/>
            <pc:sldMk cId="1519911508" sldId="266"/>
            <ac:picMk id="8" creationId="{50405378-B205-4453-D8DC-5D9750ADB255}"/>
          </ac:picMkLst>
        </pc:picChg>
      </pc:sldChg>
      <pc:sldChg chg="addSp modSp new mod">
        <pc:chgData name="GURU PRASATH" userId="0557cb3632cd907c" providerId="LiveId" clId="{BA8407B6-5A8A-44D9-A662-0D571E3185C3}" dt="2024-12-17T17:57:52.616" v="784" actId="1076"/>
        <pc:sldMkLst>
          <pc:docMk/>
          <pc:sldMk cId="109075078" sldId="267"/>
        </pc:sldMkLst>
        <pc:spChg chg="add mod">
          <ac:chgData name="GURU PRASATH" userId="0557cb3632cd907c" providerId="LiveId" clId="{BA8407B6-5A8A-44D9-A662-0D571E3185C3}" dt="2024-12-17T17:56:53.882" v="775" actId="20577"/>
          <ac:spMkLst>
            <pc:docMk/>
            <pc:sldMk cId="109075078" sldId="267"/>
            <ac:spMk id="2" creationId="{373798C2-C227-C304-F680-79043541BEE1}"/>
          </ac:spMkLst>
        </pc:spChg>
        <pc:picChg chg="add mod">
          <ac:chgData name="GURU PRASATH" userId="0557cb3632cd907c" providerId="LiveId" clId="{BA8407B6-5A8A-44D9-A662-0D571E3185C3}" dt="2024-12-17T17:57:52.616" v="784" actId="1076"/>
          <ac:picMkLst>
            <pc:docMk/>
            <pc:sldMk cId="109075078" sldId="267"/>
            <ac:picMk id="3074" creationId="{FEBFD0F6-731D-9F2F-AEDE-EE8F575ED65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579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9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414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068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948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9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884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20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28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97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64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3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57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13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1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46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1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1173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E79B-F12A-E182-58EB-94C5A5792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0081" y="73376"/>
            <a:ext cx="9755187" cy="2766528"/>
          </a:xfrm>
        </p:spPr>
        <p:txBody>
          <a:bodyPr>
            <a:normAutofit/>
          </a:bodyPr>
          <a:lstStyle/>
          <a:p>
            <a:r>
              <a:rPr lang="en-US" sz="48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Dataset Analysis – Advanced Excel Project </a:t>
            </a:r>
            <a:endParaRPr lang="en-IN" sz="4800" b="1" cap="none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52DB8-3C9F-6278-A9E1-31903785A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0798" y="4728333"/>
            <a:ext cx="6972712" cy="2129667"/>
          </a:xfrm>
        </p:spPr>
        <p:txBody>
          <a:bodyPr>
            <a:noAutofit/>
          </a:bodyPr>
          <a:lstStyle/>
          <a:p>
            <a:pPr algn="r"/>
            <a:r>
              <a:rPr lang="en-US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GURUPPRASATH K</a:t>
            </a:r>
          </a:p>
          <a:p>
            <a:pPr algn="r"/>
            <a:r>
              <a:rPr lang="en-US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12.12.2024</a:t>
            </a:r>
          </a:p>
          <a:p>
            <a:pPr algn="r"/>
            <a:r>
              <a:rPr lang="en-US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&amp; Data Science</a:t>
            </a:r>
          </a:p>
          <a:p>
            <a:pPr algn="r"/>
            <a:r>
              <a:rPr lang="en-US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 2024(regular)</a:t>
            </a:r>
            <a:endParaRPr lang="en-IN" sz="1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3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BAA8F09-1268-136D-7C2E-E1B5D5419D86}"/>
              </a:ext>
            </a:extLst>
          </p:cNvPr>
          <p:cNvSpPr/>
          <p:nvPr/>
        </p:nvSpPr>
        <p:spPr>
          <a:xfrm>
            <a:off x="1107440" y="127000"/>
            <a:ext cx="9301480" cy="11633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CONCLUSION</a:t>
            </a:r>
            <a:endParaRPr lang="en-IN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C365C83-00A8-30A4-1E54-9F79EDB24B93}"/>
              </a:ext>
            </a:extLst>
          </p:cNvPr>
          <p:cNvSpPr/>
          <p:nvPr/>
        </p:nvSpPr>
        <p:spPr>
          <a:xfrm>
            <a:off x="1107440" y="1920240"/>
            <a:ext cx="10434320" cy="4450080"/>
          </a:xfrm>
          <a:prstGeom prst="roundRect">
            <a:avLst>
              <a:gd name="adj" fmla="val 251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930A89-99AD-872E-67F4-BDE3857DE729}"/>
              </a:ext>
            </a:extLst>
          </p:cNvPr>
          <p:cNvSpPr/>
          <p:nvPr/>
        </p:nvSpPr>
        <p:spPr>
          <a:xfrm>
            <a:off x="1656080" y="5334000"/>
            <a:ext cx="7843520" cy="11988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D99B0D-B252-AB81-ADFC-619E00C4FE0D}"/>
              </a:ext>
            </a:extLst>
          </p:cNvPr>
          <p:cNvSpPr/>
          <p:nvPr/>
        </p:nvSpPr>
        <p:spPr>
          <a:xfrm>
            <a:off x="1549400" y="1381760"/>
            <a:ext cx="9550400" cy="4897120"/>
          </a:xfrm>
          <a:prstGeom prst="roundRect">
            <a:avLst>
              <a:gd name="adj" fmla="val 235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Focus on Draft Orders</a:t>
            </a:r>
          </a:p>
          <a:p>
            <a:pPr>
              <a:lnSpc>
                <a:spcPct val="150000"/>
              </a:lnSpc>
            </a:pPr>
            <a:endParaRPr lang="en-US" sz="2400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Need to Improve in November and December months.</a:t>
            </a:r>
          </a:p>
          <a:p>
            <a:pPr>
              <a:lnSpc>
                <a:spcPct val="150000"/>
              </a:lnSpc>
            </a:pPr>
            <a:endParaRPr lang="en-IN" sz="2400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Baby Formula as the top-selling product with feeding and weaning products.</a:t>
            </a:r>
          </a:p>
          <a:p>
            <a:pPr>
              <a:lnSpc>
                <a:spcPct val="150000"/>
              </a:lnSpc>
            </a:pPr>
            <a:endParaRPr lang="en-US" sz="2400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Top sales in September, with consistent year-over-year growth.</a:t>
            </a:r>
            <a:endParaRPr lang="en-IN" sz="2400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1991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3798C2-C227-C304-F680-79043541BEE1}"/>
              </a:ext>
            </a:extLst>
          </p:cNvPr>
          <p:cNvSpPr/>
          <p:nvPr/>
        </p:nvSpPr>
        <p:spPr>
          <a:xfrm>
            <a:off x="1879600" y="904240"/>
            <a:ext cx="8229600" cy="18897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EBFD0F6-731D-9F2F-AEDE-EE8F575ED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20833" y1="1204" x2="19010" y2="25185"/>
                        <a14:backgroundMark x1="19010" y1="25185" x2="16406" y2="92037"/>
                        <a14:backgroundMark x1="16406" y1="92037" x2="5833" y2="59352"/>
                        <a14:backgroundMark x1="5833" y1="59352" x2="5365" y2="41389"/>
                        <a14:backgroundMark x1="5365" y1="41389" x2="14583" y2="9907"/>
                        <a14:backgroundMark x1="14583" y1="9907" x2="8854" y2="7037"/>
                        <a14:backgroundMark x1="8854" y1="7037" x2="3750" y2="12315"/>
                        <a14:backgroundMark x1="3750" y1="12315" x2="1823" y2="95833"/>
                        <a14:backgroundMark x1="1823" y1="95833" x2="8177" y2="92685"/>
                        <a14:backgroundMark x1="8177" y1="92685" x2="18854" y2="34537"/>
                        <a14:backgroundMark x1="18854" y1="34537" x2="17396" y2="6481"/>
                        <a14:backgroundMark x1="17396" y1="6481" x2="5365" y2="741"/>
                        <a14:backgroundMark x1="5365" y1="741" x2="156" y2="1111"/>
                        <a14:backgroundMark x1="156" y1="1111" x2="156" y2="1111"/>
                        <a14:backgroundMark x1="729" y1="2870" x2="8333" y2="5463"/>
                        <a14:backgroundMark x1="8333" y1="5463" x2="15313" y2="12870"/>
                        <a14:backgroundMark x1="15313" y1="12870" x2="18854" y2="48056"/>
                        <a14:backgroundMark x1="18854" y1="48056" x2="17292" y2="84167"/>
                        <a14:backgroundMark x1="17292" y1="84167" x2="10781" y2="89167"/>
                        <a14:backgroundMark x1="10781" y1="89167" x2="2917" y2="81667"/>
                        <a14:backgroundMark x1="2917" y1="81667" x2="417" y2="49259"/>
                        <a14:backgroundMark x1="417" y1="49259" x2="4479" y2="2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9760" y="-568960"/>
            <a:ext cx="13909040" cy="799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7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603C7-1B1A-D828-2E75-6EDA2FF43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0" y="764373"/>
            <a:ext cx="8610600" cy="1293028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9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	Overview</a:t>
            </a:r>
            <a:b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sales data to identify trends, understand sales performance, and provide actionable business insights.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5E86D-6FC4-A729-CAB6-012C1C72E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81" y="2733040"/>
            <a:ext cx="7737659" cy="3081868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sales trends over time.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high-performing products and sales channels.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impact of returns and discounts.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dynamic dashboard with key metrics.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6EBCD6F-0544-845E-7EAA-E14C67B1E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658" y="2733040"/>
            <a:ext cx="4230361" cy="276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258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21677-BC32-24FA-BD9E-EE0518210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340" y="-190231"/>
            <a:ext cx="8610600" cy="1293028"/>
          </a:xfrm>
        </p:spPr>
        <p:txBody>
          <a:bodyPr/>
          <a:lstStyle/>
          <a:p>
            <a:pPr algn="ctr"/>
            <a:r>
              <a:rPr lang="en-US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Set Overview</a:t>
            </a:r>
            <a:endParaRPr lang="en-IN" b="1" cap="none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DCBF2-BA23-F9BC-AD8D-6C3C77ACB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120" y="849233"/>
            <a:ext cx="3911600" cy="1172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b="1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8D14DE-CA98-387C-B9EF-A988DF40C381}"/>
              </a:ext>
            </a:extLst>
          </p:cNvPr>
          <p:cNvSpPr/>
          <p:nvPr/>
        </p:nvSpPr>
        <p:spPr>
          <a:xfrm>
            <a:off x="1087120" y="1925320"/>
            <a:ext cx="3129280" cy="3505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BEFORE </a:t>
            </a:r>
            <a:endParaRPr lang="en-IN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53A0ED-B0AC-0380-4F15-E1303C380F4C}"/>
              </a:ext>
            </a:extLst>
          </p:cNvPr>
          <p:cNvSpPr/>
          <p:nvPr/>
        </p:nvSpPr>
        <p:spPr>
          <a:xfrm>
            <a:off x="7528560" y="1640840"/>
            <a:ext cx="3576320" cy="5689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AFTER</a:t>
            </a:r>
            <a:endParaRPr lang="en-IN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6D33ED-8AF8-8A50-D6E2-1360485EF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73" y="2413000"/>
            <a:ext cx="4811587" cy="34969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32D846-F9F5-70CC-4BD2-26A0A5951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080" y="2413000"/>
            <a:ext cx="5303520" cy="361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8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B1DB6-153C-8060-6E0C-EA3ACF752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040" y="-103434"/>
            <a:ext cx="8610600" cy="1293028"/>
          </a:xfrm>
        </p:spPr>
        <p:txBody>
          <a:bodyPr/>
          <a:lstStyle/>
          <a:p>
            <a:pPr algn="ctr"/>
            <a:r>
              <a:rPr lang="en-US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IMPORTANT CALCULATION</a:t>
            </a:r>
            <a:endParaRPr lang="en-IN" b="1" cap="none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F3B53-AF8A-6C18-478B-C766CEAF9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991127"/>
            <a:ext cx="3980841" cy="3057287"/>
          </a:xfrm>
        </p:spPr>
        <p:txBody>
          <a:bodyPr>
            <a:normAutofit/>
          </a:bodyPr>
          <a:lstStyle/>
          <a:p>
            <a:r>
              <a:rPr lang="en-US" sz="20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Total sales (Gross, Net, Adjusted)</a:t>
            </a:r>
          </a:p>
          <a:p>
            <a:r>
              <a:rPr lang="en-US" sz="2000" b="1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Average sales per order</a:t>
            </a:r>
          </a:p>
          <a:p>
            <a:r>
              <a:rPr lang="en-US" sz="2000" b="1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Discount rates, return rates</a:t>
            </a:r>
          </a:p>
          <a:p>
            <a:r>
              <a:rPr lang="en-US" sz="2000" b="1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Sales by channel/product type</a:t>
            </a:r>
            <a:endParaRPr lang="en-IN" sz="2000" b="1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17C40A-6C63-B16F-0E9C-8C48EF5B5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20" y="3752256"/>
            <a:ext cx="7087033" cy="21146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91E037-BAD4-FABB-E98B-4A7FDB911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753" y="2100431"/>
            <a:ext cx="3035306" cy="389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2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07B9CB3-A903-1570-442B-6B711198E7F8}"/>
              </a:ext>
            </a:extLst>
          </p:cNvPr>
          <p:cNvSpPr/>
          <p:nvPr/>
        </p:nvSpPr>
        <p:spPr>
          <a:xfrm>
            <a:off x="2286000" y="203200"/>
            <a:ext cx="7518400" cy="9448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PIVOT TABLES AND CHARTS</a:t>
            </a:r>
            <a:endParaRPr lang="en-IN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82118FB-2D42-C471-637B-47E224C36986}"/>
              </a:ext>
            </a:extLst>
          </p:cNvPr>
          <p:cNvSpPr/>
          <p:nvPr/>
        </p:nvSpPr>
        <p:spPr>
          <a:xfrm>
            <a:off x="1046480" y="1696720"/>
            <a:ext cx="3434080" cy="49784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Pivot Table Summary</a:t>
            </a:r>
          </a:p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3D6DFC-43B1-78F1-6DB6-D7BD3FC7311A}"/>
              </a:ext>
            </a:extLst>
          </p:cNvPr>
          <p:cNvSpPr/>
          <p:nvPr/>
        </p:nvSpPr>
        <p:spPr>
          <a:xfrm>
            <a:off x="1046480" y="2499360"/>
            <a:ext cx="4023360" cy="386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Pivot Chart Visualizations</a:t>
            </a:r>
          </a:p>
          <a:p>
            <a:pPr algn="ctr"/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758ED9-B54C-D99A-6A86-F5CE20827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31" y="3094880"/>
            <a:ext cx="4595258" cy="25376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11D5B8-06F9-F8EC-51B7-535946CC9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898" y="1945640"/>
            <a:ext cx="6271803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88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F433D55-3627-FF38-FC89-D2E04935EEDF}"/>
              </a:ext>
            </a:extLst>
          </p:cNvPr>
          <p:cNvSpPr/>
          <p:nvPr/>
        </p:nvSpPr>
        <p:spPr>
          <a:xfrm>
            <a:off x="2143760" y="172720"/>
            <a:ext cx="7599680" cy="7721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DASH BOARD</a:t>
            </a:r>
            <a:endParaRPr lang="en-IN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9ABD8B-1E57-C5EA-DFF9-D56C60393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31" y="1274908"/>
            <a:ext cx="11499577" cy="512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89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86639C9-8B6C-112A-2103-7252307DB310}"/>
              </a:ext>
            </a:extLst>
          </p:cNvPr>
          <p:cNvSpPr/>
          <p:nvPr/>
        </p:nvSpPr>
        <p:spPr>
          <a:xfrm>
            <a:off x="1930400" y="144291"/>
            <a:ext cx="8128000" cy="65699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WHAT IF ANALYSIS</a:t>
            </a:r>
            <a:endParaRPr lang="en-IN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F5B6EDA-2E2D-81AF-C7A0-16075D7632B1}"/>
              </a:ext>
            </a:extLst>
          </p:cNvPr>
          <p:cNvSpPr/>
          <p:nvPr/>
        </p:nvSpPr>
        <p:spPr>
          <a:xfrm>
            <a:off x="1935480" y="3429000"/>
            <a:ext cx="8321040" cy="6705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GOAL SEEK</a:t>
            </a:r>
            <a:endParaRPr lang="en-IN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28388A-5D90-3772-BD1B-484888622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960" y="749789"/>
            <a:ext cx="8457571" cy="2679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02DE84-BC16-841B-C850-9D9D47070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141" y="4034498"/>
            <a:ext cx="10335717" cy="220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28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E45E22-FA14-23F4-4CAF-8EEAF6783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8360"/>
            <a:ext cx="12192000" cy="600964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CFBFF6-6824-D9AD-21EE-625D5166DF5F}"/>
              </a:ext>
            </a:extLst>
          </p:cNvPr>
          <p:cNvSpPr/>
          <p:nvPr/>
        </p:nvSpPr>
        <p:spPr>
          <a:xfrm>
            <a:off x="889000" y="121920"/>
            <a:ext cx="10414000" cy="629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MACRO AND AUTOMATIONS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7118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5CC386-EB91-93BE-B449-5A4EFBC7B5F3}"/>
              </a:ext>
            </a:extLst>
          </p:cNvPr>
          <p:cNvSpPr/>
          <p:nvPr/>
        </p:nvSpPr>
        <p:spPr>
          <a:xfrm>
            <a:off x="2595562" y="0"/>
            <a:ext cx="6675120" cy="10464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INSIGHTS</a:t>
            </a:r>
            <a: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endParaRPr lang="en-IN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0F5C81-A2CD-718B-2AD6-9F21FF963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166" y="3823855"/>
            <a:ext cx="4480948" cy="26443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405378-B205-4453-D8DC-5D9750ADB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656" y="935605"/>
            <a:ext cx="6127147" cy="27372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D981BF-549A-D704-AEF9-E734CE9BADC6}"/>
              </a:ext>
            </a:extLst>
          </p:cNvPr>
          <p:cNvSpPr txBox="1"/>
          <p:nvPr/>
        </p:nvSpPr>
        <p:spPr>
          <a:xfrm>
            <a:off x="1103332" y="2916545"/>
            <a:ext cx="8120574" cy="1421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Peak sales period 2023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Sales Channels-Point of sale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Focus on Online Store , Draft Orders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C19C5B-0A9A-02F5-A18A-591D726CE4CF}"/>
              </a:ext>
            </a:extLst>
          </p:cNvPr>
          <p:cNvSpPr/>
          <p:nvPr/>
        </p:nvSpPr>
        <p:spPr>
          <a:xfrm>
            <a:off x="-52841" y="2030528"/>
            <a:ext cx="4734560" cy="8860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KEY INSIGHTS</a:t>
            </a:r>
            <a:endParaRPr lang="en-IN" sz="2800" b="1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9911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599</TotalTime>
  <Words>184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Tw Cen MT</vt:lpstr>
      <vt:lpstr>Wingdings</vt:lpstr>
      <vt:lpstr>Circuit</vt:lpstr>
      <vt:lpstr>Sales Dataset Analysis – Advanced Excel Project </vt:lpstr>
      <vt:lpstr>Project Overview  To analyze sales data to identify trends, understand sales performance, and provide actionable business insights.</vt:lpstr>
      <vt:lpstr>Data Set Overview</vt:lpstr>
      <vt:lpstr>IMPORTANT CALCULATION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kowsalya j</dc:creator>
  <cp:lastModifiedBy>GURU PRASATH</cp:lastModifiedBy>
  <cp:revision>9</cp:revision>
  <dcterms:created xsi:type="dcterms:W3CDTF">2024-12-12T01:00:36Z</dcterms:created>
  <dcterms:modified xsi:type="dcterms:W3CDTF">2024-12-17T17:57:53Z</dcterms:modified>
</cp:coreProperties>
</file>