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805" r:id="rId2"/>
  </p:sldMasterIdLst>
  <p:notesMasterIdLst>
    <p:notesMasterId r:id="rId10"/>
  </p:notesMasterIdLst>
  <p:handoutMasterIdLst>
    <p:handoutMasterId r:id="rId11"/>
  </p:handoutMasterIdLst>
  <p:sldIdLst>
    <p:sldId id="1507" r:id="rId3"/>
    <p:sldId id="1966" r:id="rId4"/>
    <p:sldId id="1965" r:id="rId5"/>
    <p:sldId id="1967" r:id="rId6"/>
    <p:sldId id="1968" r:id="rId7"/>
    <p:sldId id="1910" r:id="rId8"/>
    <p:sldId id="1969" r:id="rId9"/>
  </p:sldIdLst>
  <p:sldSz cx="9144000" cy="5143500" type="screen16x9"/>
  <p:notesSz cx="9945688" cy="6858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D"/>
    <a:srgbClr val="237DB9"/>
    <a:srgbClr val="CCFFCC"/>
    <a:srgbClr val="836845"/>
    <a:srgbClr val="E8E8E8"/>
    <a:srgbClr val="E4E4E4"/>
    <a:srgbClr val="C4B16A"/>
    <a:srgbClr val="F5EFDF"/>
    <a:srgbClr val="D8CB9C"/>
    <a:srgbClr val="EBD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8746" autoAdjust="0"/>
  </p:normalViewPr>
  <p:slideViewPr>
    <p:cSldViewPr snapToObjects="1">
      <p:cViewPr>
        <p:scale>
          <a:sx n="107" d="100"/>
          <a:sy n="107" d="100"/>
        </p:scale>
        <p:origin x="-318" y="2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Objects="1">
      <p:cViewPr varScale="1">
        <p:scale>
          <a:sx n="74" d="100"/>
          <a:sy n="74" d="100"/>
        </p:scale>
        <p:origin x="-1782" y="-96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9533011" y="228600"/>
            <a:ext cx="41267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279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/>
              <a:t>My First Template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164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This is me Adam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164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59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86050" y="514350"/>
            <a:ext cx="4573588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 smtClean="0"/>
              <a:t>My First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7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52497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552498" y="2420957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16"/>
          </p:nvPr>
        </p:nvSpPr>
        <p:spPr>
          <a:xfrm>
            <a:off x="552498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6260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2626100" y="2420957"/>
            <a:ext cx="1861204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6261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46834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4683500" y="2420957"/>
            <a:ext cx="1861204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835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6740899" y="1057375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6" name="Rectangle 55"/>
          <p:cNvSpPr/>
          <p:nvPr userDrawn="1"/>
        </p:nvSpPr>
        <p:spPr>
          <a:xfrm>
            <a:off x="6740900" y="2420957"/>
            <a:ext cx="1861204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2"/>
          </p:nvPr>
        </p:nvSpPr>
        <p:spPr>
          <a:xfrm>
            <a:off x="6740900" y="2431025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552497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9" name="Rectangle 58"/>
          <p:cNvSpPr/>
          <p:nvPr userDrawn="1"/>
        </p:nvSpPr>
        <p:spPr>
          <a:xfrm>
            <a:off x="552498" y="4342062"/>
            <a:ext cx="1861204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4"/>
          </p:nvPr>
        </p:nvSpPr>
        <p:spPr>
          <a:xfrm>
            <a:off x="552498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1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26260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2" name="Rectangle 61"/>
          <p:cNvSpPr/>
          <p:nvPr userDrawn="1"/>
        </p:nvSpPr>
        <p:spPr>
          <a:xfrm>
            <a:off x="2626100" y="4342062"/>
            <a:ext cx="1861204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 Placeholder 3"/>
          <p:cNvSpPr>
            <a:spLocks noGrp="1"/>
          </p:cNvSpPr>
          <p:nvPr>
            <p:ph type="body" sz="half" idx="26"/>
          </p:nvPr>
        </p:nvSpPr>
        <p:spPr>
          <a:xfrm>
            <a:off x="26261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46834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5" name="Rectangle 64"/>
          <p:cNvSpPr/>
          <p:nvPr userDrawn="1"/>
        </p:nvSpPr>
        <p:spPr>
          <a:xfrm>
            <a:off x="4683500" y="4342062"/>
            <a:ext cx="1861204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3"/>
          <p:cNvSpPr>
            <a:spLocks noGrp="1"/>
          </p:cNvSpPr>
          <p:nvPr>
            <p:ph type="body" sz="half" idx="28"/>
          </p:nvPr>
        </p:nvSpPr>
        <p:spPr>
          <a:xfrm>
            <a:off x="46835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7" name="Picture Placeholder 7"/>
          <p:cNvSpPr>
            <a:spLocks noGrp="1"/>
          </p:cNvSpPr>
          <p:nvPr>
            <p:ph type="pic" sz="quarter" idx="29" hasCustomPrompt="1"/>
          </p:nvPr>
        </p:nvSpPr>
        <p:spPr>
          <a:xfrm>
            <a:off x="6740899" y="2978480"/>
            <a:ext cx="1861204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>
            <a:off x="6740900" y="4342062"/>
            <a:ext cx="1861204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30"/>
          </p:nvPr>
        </p:nvSpPr>
        <p:spPr>
          <a:xfrm>
            <a:off x="6740900" y="4352130"/>
            <a:ext cx="1861204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animBg="1"/>
      <p:bldP spid="4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animBg="1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/>
      <p:bldP spid="53" grpId="0" animBg="1"/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 animBg="1"/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/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/>
      <p:bldP spid="62" grpId="0" animBg="1"/>
      <p:bldP spid="64" grpId="0"/>
      <p:bldP spid="65" grpId="0" animBg="1"/>
      <p:bldP spid="6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/>
      <p:bldP spid="68" grpId="0" animBg="1"/>
      <p:bldP spid="6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523775" y="2943008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523775" y="1189491"/>
            <a:ext cx="1914644" cy="16861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77215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16"/>
          </p:nvPr>
        </p:nvSpPr>
        <p:spPr>
          <a:xfrm>
            <a:off x="770339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9516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Rectangle 84"/>
          <p:cNvSpPr/>
          <p:nvPr userDrawn="1"/>
        </p:nvSpPr>
        <p:spPr>
          <a:xfrm>
            <a:off x="2587364" y="2943008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 userDrawn="1"/>
        </p:nvSpPr>
        <p:spPr>
          <a:xfrm>
            <a:off x="2587364" y="1189491"/>
            <a:ext cx="1914644" cy="1686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40804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33928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0"/>
          </p:nvPr>
        </p:nvSpPr>
        <p:spPr>
          <a:xfrm>
            <a:off x="2693105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Rectangle 89"/>
          <p:cNvSpPr/>
          <p:nvPr userDrawn="1"/>
        </p:nvSpPr>
        <p:spPr>
          <a:xfrm>
            <a:off x="4638575" y="2943008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/>
          <p:cNvSpPr/>
          <p:nvPr userDrawn="1"/>
        </p:nvSpPr>
        <p:spPr>
          <a:xfrm>
            <a:off x="4638575" y="1189491"/>
            <a:ext cx="1914644" cy="16861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692015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3" name="Text Placeholder 3"/>
          <p:cNvSpPr>
            <a:spLocks noGrp="1"/>
          </p:cNvSpPr>
          <p:nvPr>
            <p:ph type="body" sz="half" idx="22"/>
          </p:nvPr>
        </p:nvSpPr>
        <p:spPr>
          <a:xfrm>
            <a:off x="4885139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4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44316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Rectangle 94"/>
          <p:cNvSpPr/>
          <p:nvPr userDrawn="1"/>
        </p:nvSpPr>
        <p:spPr>
          <a:xfrm>
            <a:off x="6679006" y="2943008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 userDrawn="1"/>
        </p:nvSpPr>
        <p:spPr>
          <a:xfrm>
            <a:off x="6679006" y="1189491"/>
            <a:ext cx="1914644" cy="1686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732446" y="1242330"/>
            <a:ext cx="1810424" cy="1556303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98" name="Text Placeholder 3"/>
          <p:cNvSpPr>
            <a:spLocks noGrp="1"/>
          </p:cNvSpPr>
          <p:nvPr>
            <p:ph type="body" sz="half" idx="25"/>
          </p:nvPr>
        </p:nvSpPr>
        <p:spPr>
          <a:xfrm>
            <a:off x="6925570" y="3068877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99" name="Text Placeholder 3"/>
          <p:cNvSpPr>
            <a:spLocks noGrp="1"/>
          </p:cNvSpPr>
          <p:nvPr>
            <p:ph type="body" sz="half" idx="26"/>
          </p:nvPr>
        </p:nvSpPr>
        <p:spPr>
          <a:xfrm>
            <a:off x="6784747" y="3443294"/>
            <a:ext cx="1703163" cy="1084892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7" grpId="0" animBg="1"/>
      <p:bldP spid="80" grpId="0"/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animBg="1"/>
      <p:bldP spid="87" grpId="0"/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 animBg="1"/>
      <p:bldP spid="91" grpId="0" animBg="1"/>
      <p:bldP spid="92" grpId="0"/>
      <p:bldP spid="9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/>
      <p:bldP spid="96" grpId="0" animBg="1"/>
      <p:bldP spid="97" grpId="0"/>
      <p:bldP spid="9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352800" y="1056575"/>
            <a:ext cx="2438400" cy="243767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1295" y="377097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1" name="Text Placeholder 3"/>
          <p:cNvSpPr>
            <a:spLocks noGrp="1"/>
          </p:cNvSpPr>
          <p:nvPr>
            <p:ph type="body" sz="half" idx="31"/>
          </p:nvPr>
        </p:nvSpPr>
        <p:spPr>
          <a:xfrm>
            <a:off x="2546030" y="440135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32"/>
          </p:nvPr>
        </p:nvSpPr>
        <p:spPr>
          <a:xfrm>
            <a:off x="5124638" y="440135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33"/>
          </p:nvPr>
        </p:nvSpPr>
        <p:spPr>
          <a:xfrm>
            <a:off x="6934188" y="377097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4" name="Text Placeholder 3"/>
          <p:cNvSpPr>
            <a:spLocks noGrp="1"/>
          </p:cNvSpPr>
          <p:nvPr>
            <p:ph type="body" sz="half" idx="34"/>
          </p:nvPr>
        </p:nvSpPr>
        <p:spPr>
          <a:xfrm>
            <a:off x="3858125" y="3875210"/>
            <a:ext cx="1421516" cy="381730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05649" y="1808947"/>
            <a:ext cx="1892808" cy="1892243"/>
          </a:xfrm>
          <a:prstGeom prst="ellipse">
            <a:avLst/>
          </a:prstGeom>
          <a:ln w="28575">
            <a:solidFill>
              <a:schemeClr val="accent5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10384" y="2460982"/>
            <a:ext cx="1892808" cy="1892243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4888992" y="2460982"/>
            <a:ext cx="1892808" cy="1892243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6698542" y="1808947"/>
            <a:ext cx="1892808" cy="1892243"/>
          </a:xfrm>
          <a:prstGeom prst="ellipse">
            <a:avLst/>
          </a:prstGeom>
          <a:ln w="28575">
            <a:solidFill>
              <a:schemeClr val="accent6"/>
            </a:solidFill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/>
      <p:bldP spid="63" grpId="0" animBg="1"/>
      <p:bldP spid="73" grpId="0" animBg="1"/>
      <p:bldP spid="83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25836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49487" y="1472627"/>
            <a:ext cx="1169764" cy="1169415"/>
          </a:xfrm>
          <a:prstGeom prst="teardrop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25836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86274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09925" y="1472627"/>
            <a:ext cx="1169764" cy="1169415"/>
          </a:xfrm>
          <a:prstGeom prst="teardrop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274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48524" y="1453376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71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5972175" y="1472627"/>
            <a:ext cx="1169764" cy="1169415"/>
          </a:xfrm>
          <a:prstGeom prst="teardrop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2"/>
          </p:nvPr>
        </p:nvSpPr>
        <p:spPr>
          <a:xfrm>
            <a:off x="7248524" y="1866293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 Placeholder 3"/>
          <p:cNvSpPr>
            <a:spLocks noGrp="1"/>
          </p:cNvSpPr>
          <p:nvPr>
            <p:ph type="body" sz="half" idx="23"/>
          </p:nvPr>
        </p:nvSpPr>
        <p:spPr>
          <a:xfrm>
            <a:off x="1725836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74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49487" y="3006759"/>
            <a:ext cx="1169764" cy="1169415"/>
          </a:xfrm>
          <a:prstGeom prst="teardrop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5" name="Text Placeholder 3"/>
          <p:cNvSpPr>
            <a:spLocks noGrp="1"/>
          </p:cNvSpPr>
          <p:nvPr>
            <p:ph type="body" sz="half" idx="25"/>
          </p:nvPr>
        </p:nvSpPr>
        <p:spPr>
          <a:xfrm>
            <a:off x="1725836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26"/>
          </p:nvPr>
        </p:nvSpPr>
        <p:spPr>
          <a:xfrm>
            <a:off x="4486274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27" hasCustomPrompt="1"/>
          </p:nvPr>
        </p:nvSpPr>
        <p:spPr>
          <a:xfrm>
            <a:off x="3209925" y="3006759"/>
            <a:ext cx="1169764" cy="1169415"/>
          </a:xfrm>
          <a:prstGeom prst="teardrop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8" name="Text Placeholder 3"/>
          <p:cNvSpPr>
            <a:spLocks noGrp="1"/>
          </p:cNvSpPr>
          <p:nvPr>
            <p:ph type="body" sz="half" idx="28"/>
          </p:nvPr>
        </p:nvSpPr>
        <p:spPr>
          <a:xfrm>
            <a:off x="4486274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9"/>
          </p:nvPr>
        </p:nvSpPr>
        <p:spPr>
          <a:xfrm>
            <a:off x="7248524" y="2987508"/>
            <a:ext cx="1388839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1" baseline="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5972175" y="3006759"/>
            <a:ext cx="1169764" cy="1169415"/>
          </a:xfrm>
          <a:prstGeom prst="teardrop">
            <a:avLst/>
          </a:prstGeom>
          <a:ln w="28575">
            <a:solidFill>
              <a:schemeClr val="accent6"/>
            </a:solidFill>
          </a:ln>
        </p:spPr>
        <p:txBody>
          <a:bodyPr bIns="182880" anchor="b"/>
          <a:lstStyle>
            <a:lvl1pPr algn="ctr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31"/>
          </p:nvPr>
        </p:nvSpPr>
        <p:spPr>
          <a:xfrm>
            <a:off x="7248524" y="3400425"/>
            <a:ext cx="1388839" cy="85785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500"/>
                            </p:stCondLst>
                            <p:childTnLst>
                              <p:par>
                                <p:cTn id="9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/>
      <p:bldP spid="7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/>
      <p:bldP spid="7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Rounded Rectangle 23"/>
          <p:cNvSpPr/>
          <p:nvPr userDrawn="1"/>
        </p:nvSpPr>
        <p:spPr>
          <a:xfrm>
            <a:off x="654724" y="1375291"/>
            <a:ext cx="3802062" cy="1684314"/>
          </a:xfrm>
          <a:prstGeom prst="roundRect">
            <a:avLst>
              <a:gd name="adj" fmla="val 366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847388" y="1504216"/>
            <a:ext cx="1401282" cy="1426464"/>
          </a:xfrm>
          <a:prstGeom prst="roundRect">
            <a:avLst>
              <a:gd name="adj" fmla="val 8424"/>
            </a:avLst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33821"/>
            <a:ext cx="2773585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362429" y="1133821"/>
            <a:ext cx="2781572" cy="213145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773585" y="1133822"/>
            <a:ext cx="3588844" cy="21314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514392" y="1073969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514392" y="2571750"/>
            <a:ext cx="3974883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6781800" y="2438400"/>
            <a:ext cx="1905000" cy="1005895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4836201" y="3527404"/>
            <a:ext cx="1905000" cy="1005895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6781800" y="1339750"/>
            <a:ext cx="1905000" cy="1024202"/>
            <a:chOff x="4750079" y="1706835"/>
            <a:chExt cx="1785974" cy="1044090"/>
          </a:xfrm>
        </p:grpSpPr>
        <p:sp>
          <p:nvSpPr>
            <p:cNvPr id="26" name="Rectangle 2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836201" y="1363473"/>
            <a:ext cx="1905000" cy="1005895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836201" y="2440896"/>
            <a:ext cx="1905000" cy="1024202"/>
            <a:chOff x="4750079" y="1706835"/>
            <a:chExt cx="1785974" cy="1044090"/>
          </a:xfrm>
        </p:grpSpPr>
        <p:sp>
          <p:nvSpPr>
            <p:cNvPr id="33" name="Rectangle 3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6781800" y="3529900"/>
            <a:ext cx="1905000" cy="1024202"/>
            <a:chOff x="4750079" y="1706835"/>
            <a:chExt cx="1785974" cy="1044090"/>
          </a:xfrm>
        </p:grpSpPr>
        <p:sp>
          <p:nvSpPr>
            <p:cNvPr id="36" name="Rectangle 3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8" grpId="0"/>
      <p:bldP spid="3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415786" y="1270500"/>
            <a:ext cx="1706218" cy="1526162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7021996" y="1270500"/>
            <a:ext cx="1706218" cy="1526162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415786" y="2960526"/>
            <a:ext cx="1706218" cy="1526162"/>
            <a:chOff x="4750079" y="1706835"/>
            <a:chExt cx="1785974" cy="1044090"/>
          </a:xfrm>
        </p:grpSpPr>
        <p:sp>
          <p:nvSpPr>
            <p:cNvPr id="35" name="Rectangle 3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7021996" y="2960526"/>
            <a:ext cx="1706218" cy="1526162"/>
            <a:chOff x="4750079" y="1706835"/>
            <a:chExt cx="1785974" cy="1044090"/>
          </a:xfrm>
        </p:grpSpPr>
        <p:sp>
          <p:nvSpPr>
            <p:cNvPr id="41" name="Rectangle 40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2122004" y="1270500"/>
            <a:ext cx="2385392" cy="1526162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633291" y="1270500"/>
            <a:ext cx="2385392" cy="1526162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2122004" y="2960526"/>
            <a:ext cx="2385392" cy="1526162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33291" y="2960526"/>
            <a:ext cx="2385392" cy="1526162"/>
          </a:xfrm>
          <a:prstGeom prst="rect">
            <a:avLst/>
          </a:prstGeom>
          <a:ln>
            <a:noFill/>
          </a:ln>
        </p:spPr>
        <p:txBody>
          <a:bodyPr bIns="9144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1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4969" y="1682327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469700" y="1457325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3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4969" y="3331256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9700" y="3106254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5" name="Text Placeholder 3"/>
          <p:cNvSpPr>
            <a:spLocks noGrp="1"/>
          </p:cNvSpPr>
          <p:nvPr>
            <p:ph type="body" sz="half" idx="23"/>
          </p:nvPr>
        </p:nvSpPr>
        <p:spPr>
          <a:xfrm>
            <a:off x="7093940" y="1682327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 Placeholder 3"/>
          <p:cNvSpPr>
            <a:spLocks noGrp="1"/>
          </p:cNvSpPr>
          <p:nvPr>
            <p:ph type="body" sz="half" idx="24"/>
          </p:nvPr>
        </p:nvSpPr>
        <p:spPr>
          <a:xfrm>
            <a:off x="7088671" y="1457325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5"/>
          </p:nvPr>
        </p:nvSpPr>
        <p:spPr>
          <a:xfrm>
            <a:off x="7093940" y="3369356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6"/>
          </p:nvPr>
        </p:nvSpPr>
        <p:spPr>
          <a:xfrm>
            <a:off x="7088671" y="3144354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/>
      <p:bldP spid="48" grpId="0"/>
      <p:bldP spid="49" grpId="0"/>
      <p:bldP spid="50" grpId="0"/>
      <p:bldP spid="5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8"/>
          <p:cNvGrpSpPr/>
          <p:nvPr userDrawn="1"/>
        </p:nvGrpSpPr>
        <p:grpSpPr>
          <a:xfrm>
            <a:off x="0" y="1264650"/>
            <a:ext cx="1828800" cy="1682250"/>
            <a:chOff x="4750079" y="1706835"/>
            <a:chExt cx="1785974" cy="1044090"/>
          </a:xfrm>
        </p:grpSpPr>
        <p:sp>
          <p:nvSpPr>
            <p:cNvPr id="20" name="Rectangle 19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2"/>
          <p:cNvGrpSpPr/>
          <p:nvPr userDrawn="1"/>
        </p:nvGrpSpPr>
        <p:grpSpPr>
          <a:xfrm>
            <a:off x="3657600" y="1264650"/>
            <a:ext cx="1828800" cy="1682250"/>
            <a:chOff x="4750079" y="1706835"/>
            <a:chExt cx="1785974" cy="1044090"/>
          </a:xfrm>
        </p:grpSpPr>
        <p:sp>
          <p:nvSpPr>
            <p:cNvPr id="24" name="Rectangle 23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22"/>
          <p:cNvGrpSpPr/>
          <p:nvPr userDrawn="1"/>
        </p:nvGrpSpPr>
        <p:grpSpPr>
          <a:xfrm>
            <a:off x="7315200" y="1264650"/>
            <a:ext cx="1828800" cy="1682250"/>
            <a:chOff x="4750079" y="1706835"/>
            <a:chExt cx="1785974" cy="1044090"/>
          </a:xfrm>
        </p:grpSpPr>
        <p:sp>
          <p:nvSpPr>
            <p:cNvPr id="43" name="Rectangle 42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22"/>
          <p:cNvGrpSpPr/>
          <p:nvPr userDrawn="1"/>
        </p:nvGrpSpPr>
        <p:grpSpPr>
          <a:xfrm>
            <a:off x="5486400" y="2946900"/>
            <a:ext cx="1828800" cy="1682250"/>
            <a:chOff x="4750079" y="1706835"/>
            <a:chExt cx="1785974" cy="1044090"/>
          </a:xfrm>
        </p:grpSpPr>
        <p:sp>
          <p:nvSpPr>
            <p:cNvPr id="68" name="Rectangle 67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22"/>
          <p:cNvGrpSpPr/>
          <p:nvPr userDrawn="1"/>
        </p:nvGrpSpPr>
        <p:grpSpPr>
          <a:xfrm>
            <a:off x="1828800" y="2946900"/>
            <a:ext cx="1828800" cy="1682250"/>
            <a:chOff x="4750079" y="1706835"/>
            <a:chExt cx="1785974" cy="1044090"/>
          </a:xfrm>
        </p:grpSpPr>
        <p:sp>
          <p:nvSpPr>
            <p:cNvPr id="66" name="Rectangle 65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1828800" y="126465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5486400" y="126465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294690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7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3657600" y="294690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8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7299032" y="2946900"/>
            <a:ext cx="1828800" cy="168225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21"/>
          </p:nvPr>
        </p:nvSpPr>
        <p:spPr>
          <a:xfrm>
            <a:off x="119066" y="1730761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2"/>
          </p:nvPr>
        </p:nvSpPr>
        <p:spPr>
          <a:xfrm>
            <a:off x="113797" y="1505759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3"/>
          </p:nvPr>
        </p:nvSpPr>
        <p:spPr>
          <a:xfrm>
            <a:off x="1952325" y="3460227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4"/>
          </p:nvPr>
        </p:nvSpPr>
        <p:spPr>
          <a:xfrm>
            <a:off x="1947056" y="3235225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5"/>
          </p:nvPr>
        </p:nvSpPr>
        <p:spPr>
          <a:xfrm>
            <a:off x="3790750" y="1730761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6"/>
          </p:nvPr>
        </p:nvSpPr>
        <p:spPr>
          <a:xfrm>
            <a:off x="3785481" y="1505759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27"/>
          </p:nvPr>
        </p:nvSpPr>
        <p:spPr>
          <a:xfrm>
            <a:off x="5614281" y="3460227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8"/>
          </p:nvPr>
        </p:nvSpPr>
        <p:spPr>
          <a:xfrm>
            <a:off x="5609012" y="3235225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9"/>
          </p:nvPr>
        </p:nvSpPr>
        <p:spPr>
          <a:xfrm>
            <a:off x="7466719" y="1730761"/>
            <a:ext cx="1563381" cy="959082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Text Placeholder 3"/>
          <p:cNvSpPr>
            <a:spLocks noGrp="1"/>
          </p:cNvSpPr>
          <p:nvPr>
            <p:ph type="body" sz="half" idx="30"/>
          </p:nvPr>
        </p:nvSpPr>
        <p:spPr>
          <a:xfrm>
            <a:off x="7461450" y="1505759"/>
            <a:ext cx="156775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/>
      <p:bldP spid="75" grpId="0"/>
      <p:bldP spid="76" grpId="0"/>
      <p:bldP spid="77" grpId="0"/>
      <p:bldP spid="78" grpId="0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53855" y="1122093"/>
            <a:ext cx="1834811" cy="2844844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671040" y="1122093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00526" y="1122093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58482" y="2619875"/>
            <a:ext cx="1779495" cy="1347062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2664561" y="2570470"/>
            <a:ext cx="1785974" cy="1396467"/>
            <a:chOff x="2664561" y="2570470"/>
            <a:chExt cx="1785974" cy="1396467"/>
          </a:xfrm>
        </p:grpSpPr>
        <p:sp>
          <p:nvSpPr>
            <p:cNvPr id="34" name="Rectangle 33"/>
            <p:cNvSpPr/>
            <p:nvPr/>
          </p:nvSpPr>
          <p:spPr>
            <a:xfrm>
              <a:off x="2664561" y="2570470"/>
              <a:ext cx="1785974" cy="13470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664561" y="2619875"/>
              <a:ext cx="1785974" cy="1347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"/>
          <p:cNvGrpSpPr/>
          <p:nvPr userDrawn="1"/>
        </p:nvGrpSpPr>
        <p:grpSpPr>
          <a:xfrm>
            <a:off x="6694047" y="2562850"/>
            <a:ext cx="1785974" cy="1404087"/>
            <a:chOff x="6694047" y="2562850"/>
            <a:chExt cx="1785974" cy="1404087"/>
          </a:xfrm>
        </p:grpSpPr>
        <p:sp>
          <p:nvSpPr>
            <p:cNvPr id="37" name="Rectangle 36"/>
            <p:cNvSpPr/>
            <p:nvPr/>
          </p:nvSpPr>
          <p:spPr>
            <a:xfrm>
              <a:off x="6694047" y="2562850"/>
              <a:ext cx="1785974" cy="13470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94047" y="2619875"/>
              <a:ext cx="1785974" cy="13470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2"/>
          <p:cNvGrpSpPr/>
          <p:nvPr userDrawn="1"/>
        </p:nvGrpSpPr>
        <p:grpSpPr>
          <a:xfrm>
            <a:off x="4658482" y="1122093"/>
            <a:ext cx="1785974" cy="1407182"/>
            <a:chOff x="4658482" y="1122093"/>
            <a:chExt cx="1785974" cy="1407182"/>
          </a:xfrm>
        </p:grpSpPr>
        <p:sp>
          <p:nvSpPr>
            <p:cNvPr id="40" name="Rectangle 39"/>
            <p:cNvSpPr/>
            <p:nvPr/>
          </p:nvSpPr>
          <p:spPr>
            <a:xfrm>
              <a:off x="4658482" y="1182213"/>
              <a:ext cx="1785974" cy="1347062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482" y="1122093"/>
              <a:ext cx="1785974" cy="1347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/>
      <p:bldP spid="31" grpId="0"/>
      <p:bldP spid="32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4750079" y="1430890"/>
            <a:ext cx="1785974" cy="1044090"/>
            <a:chOff x="4750079" y="1706835"/>
            <a:chExt cx="1785974" cy="1044090"/>
          </a:xfrm>
        </p:grpSpPr>
        <p:sp>
          <p:nvSpPr>
            <p:cNvPr id="45" name="Rectangle 44"/>
            <p:cNvSpPr/>
            <p:nvPr/>
          </p:nvSpPr>
          <p:spPr>
            <a:xfrm>
              <a:off x="4750079" y="1747885"/>
              <a:ext cx="1785974" cy="10030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50079" y="1706835"/>
              <a:ext cx="1785974" cy="1003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6707505" y="1430890"/>
            <a:ext cx="1785974" cy="1044090"/>
            <a:chOff x="6707505" y="1706835"/>
            <a:chExt cx="1785974" cy="1044090"/>
          </a:xfrm>
        </p:grpSpPr>
        <p:sp>
          <p:nvSpPr>
            <p:cNvPr id="48" name="Rectangle 47"/>
            <p:cNvSpPr/>
            <p:nvPr/>
          </p:nvSpPr>
          <p:spPr>
            <a:xfrm>
              <a:off x="6707505" y="1747885"/>
              <a:ext cx="1785974" cy="10030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707505" y="1706835"/>
              <a:ext cx="1785974" cy="1003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4750079" y="2517098"/>
            <a:ext cx="1785974" cy="1045251"/>
            <a:chOff x="4750079" y="2793043"/>
            <a:chExt cx="1785974" cy="1045251"/>
          </a:xfrm>
        </p:grpSpPr>
        <p:sp>
          <p:nvSpPr>
            <p:cNvPr id="51" name="Rectangle 50"/>
            <p:cNvSpPr/>
            <p:nvPr/>
          </p:nvSpPr>
          <p:spPr>
            <a:xfrm>
              <a:off x="4750079" y="2793043"/>
              <a:ext cx="1785974" cy="10030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750079" y="2835254"/>
              <a:ext cx="1785974" cy="1003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6707505" y="2517098"/>
            <a:ext cx="1785974" cy="1045251"/>
            <a:chOff x="6707505" y="2793043"/>
            <a:chExt cx="1785974" cy="1045251"/>
          </a:xfrm>
        </p:grpSpPr>
        <p:sp>
          <p:nvSpPr>
            <p:cNvPr id="54" name="Rectangle 53"/>
            <p:cNvSpPr/>
            <p:nvPr/>
          </p:nvSpPr>
          <p:spPr>
            <a:xfrm>
              <a:off x="6707505" y="2793043"/>
              <a:ext cx="1785974" cy="1003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7505" y="2835254"/>
              <a:ext cx="1785974" cy="1003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8891" y="1430890"/>
            <a:ext cx="3884059" cy="213146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02843"/>
            <a:ext cx="9127832" cy="2254948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 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43246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43246" y="2416390"/>
            <a:ext cx="2602149" cy="42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0621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258150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3258150" y="2416390"/>
            <a:ext cx="2602149" cy="420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25525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 hasCustomPrompt="1"/>
          </p:nvPr>
        </p:nvSpPr>
        <p:spPr>
          <a:xfrm>
            <a:off x="6071075" y="106233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6071075" y="2416390"/>
            <a:ext cx="2602149" cy="420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21"/>
          </p:nvPr>
        </p:nvSpPr>
        <p:spPr>
          <a:xfrm>
            <a:off x="6138450" y="252226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43246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443246" y="4347120"/>
            <a:ext cx="2602149" cy="4209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0621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3258150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3258150" y="4347120"/>
            <a:ext cx="2602149" cy="4209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5"/>
          </p:nvPr>
        </p:nvSpPr>
        <p:spPr>
          <a:xfrm>
            <a:off x="3325525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071075" y="2993063"/>
            <a:ext cx="2602150" cy="1354057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6071075" y="4347120"/>
            <a:ext cx="2602149" cy="4209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7"/>
          </p:nvPr>
        </p:nvSpPr>
        <p:spPr>
          <a:xfrm>
            <a:off x="6138450" y="4452995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2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animBg="1"/>
      <p:bldP spid="1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animBg="1"/>
      <p:bldP spid="2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animBg="1"/>
      <p:bldP spid="2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 animBg="1"/>
      <p:bldP spid="2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506970" y="3506082"/>
            <a:ext cx="1811374" cy="1003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556160" y="3506082"/>
            <a:ext cx="1811374" cy="100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506970" y="1178543"/>
            <a:ext cx="3869193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-7985" y="1073968"/>
            <a:ext cx="3160757" cy="213145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17500" sx="1000" sy="1000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3152772" y="1073968"/>
            <a:ext cx="5991228" cy="2131459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27831" cy="2974997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660456" y="1229499"/>
            <a:ext cx="3681115" cy="3225991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87214" y="0"/>
            <a:ext cx="4456786" cy="51435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456786" cy="5143500"/>
          </a:xfrm>
          <a:prstGeom prst="rect">
            <a:avLst/>
          </a:prstGeom>
          <a:ln>
            <a:noFill/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65438" y="2994298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28355" y="2994298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511238" y="1208553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3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6746296" y="1208553"/>
            <a:ext cx="2007972" cy="1651304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2511238" y="2859857"/>
            <a:ext cx="2007972" cy="178574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4000" dirty="0" smtClean="0">
              <a:latin typeface="FontAwesome" pitchFamily="2" charset="0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365438" y="1208553"/>
            <a:ext cx="2007972" cy="178574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endParaRPr lang="en-US" sz="4400" dirty="0" smtClean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4628355" y="1208552"/>
            <a:ext cx="2007972" cy="178574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>
              <a:spcBef>
                <a:spcPct val="20000"/>
              </a:spcBef>
              <a:defRPr/>
            </a:pPr>
            <a:r>
              <a:rPr lang="en-US" sz="1000" dirty="0" smtClean="0"/>
              <a:t> </a:t>
            </a:r>
          </a:p>
          <a:p>
            <a:pPr lvl="0" algn="ctr" defTabSz="914400">
              <a:spcBef>
                <a:spcPct val="20000"/>
              </a:spcBef>
              <a:defRPr/>
            </a:pP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1200" b="1" dirty="0" smtClean="0">
                <a:solidFill>
                  <a:schemeClr val="bg1">
                    <a:lumMod val="95000"/>
                  </a:schemeClr>
                </a:solidFill>
              </a:rPr>
            </a:b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6746296" y="2859857"/>
            <a:ext cx="2007972" cy="178574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spcBef>
                <a:spcPct val="20000"/>
              </a:spcBef>
              <a:defRPr/>
            </a:pPr>
            <a:endParaRPr lang="en-US" sz="12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/>
      <p:bldP spid="52" grpId="0"/>
      <p:bldP spid="53" grpId="0"/>
      <p:bldP spid="36" grpId="0" animBg="1"/>
      <p:bldP spid="35" grpId="0" animBg="1"/>
      <p:bldP spid="39" grpId="0" animBg="1"/>
      <p:bldP spid="44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714725" y="1646263"/>
            <a:ext cx="3773217" cy="2023461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2" y="1636638"/>
            <a:ext cx="3773217" cy="2033086"/>
          </a:xfrm>
          <a:prstGeom prst="downArrowCallout">
            <a:avLst>
              <a:gd name="adj1" fmla="val 50000"/>
              <a:gd name="adj2" fmla="val 11967"/>
              <a:gd name="adj3" fmla="val 7487"/>
              <a:gd name="adj4" fmla="val 92647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8949" y="3894926"/>
            <a:ext cx="3762683" cy="6350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3681" y="3688974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23"/>
          </p:nvPr>
        </p:nvSpPr>
        <p:spPr>
          <a:xfrm>
            <a:off x="4719992" y="3894926"/>
            <a:ext cx="3762683" cy="63509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3"/>
          <p:cNvSpPr>
            <a:spLocks noGrp="1"/>
          </p:cNvSpPr>
          <p:nvPr>
            <p:ph type="body" sz="half" idx="25"/>
          </p:nvPr>
        </p:nvSpPr>
        <p:spPr>
          <a:xfrm>
            <a:off x="4714724" y="3688974"/>
            <a:ext cx="3773218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32" name="Rectangle 31"/>
          <p:cNvSpPr/>
          <p:nvPr userDrawn="1"/>
        </p:nvSpPr>
        <p:spPr>
          <a:xfrm>
            <a:off x="648948" y="1254235"/>
            <a:ext cx="376268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2532" y="1330017"/>
            <a:ext cx="3715517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0" name="Rectangle 59"/>
          <p:cNvSpPr/>
          <p:nvPr userDrawn="1"/>
        </p:nvSpPr>
        <p:spPr>
          <a:xfrm>
            <a:off x="4719991" y="1254235"/>
            <a:ext cx="376268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Text Placeholder 3"/>
          <p:cNvSpPr>
            <a:spLocks noGrp="1"/>
          </p:cNvSpPr>
          <p:nvPr>
            <p:ph type="body" sz="half" idx="24"/>
          </p:nvPr>
        </p:nvSpPr>
        <p:spPr>
          <a:xfrm>
            <a:off x="4743575" y="1330017"/>
            <a:ext cx="3715517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38" grpId="0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animBg="1"/>
      <p:bldP spid="4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643683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8950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643681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8" name="Rectangle 77"/>
          <p:cNvSpPr/>
          <p:nvPr userDrawn="1"/>
        </p:nvSpPr>
        <p:spPr>
          <a:xfrm>
            <a:off x="648949" y="1282810"/>
            <a:ext cx="2486604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742617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80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3333752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9019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3333750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83" name="Rectangle 82"/>
          <p:cNvSpPr/>
          <p:nvPr userDrawn="1"/>
        </p:nvSpPr>
        <p:spPr>
          <a:xfrm>
            <a:off x="3339018" y="1282810"/>
            <a:ext cx="248660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21"/>
          </p:nvPr>
        </p:nvSpPr>
        <p:spPr>
          <a:xfrm>
            <a:off x="3432686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85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6019802" y="1665213"/>
            <a:ext cx="2491870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6" name="Text Placeholder 3"/>
          <p:cNvSpPr>
            <a:spLocks noGrp="1"/>
          </p:cNvSpPr>
          <p:nvPr>
            <p:ph type="body" sz="half" idx="23"/>
          </p:nvPr>
        </p:nvSpPr>
        <p:spPr>
          <a:xfrm>
            <a:off x="6025069" y="3866351"/>
            <a:ext cx="2486604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24"/>
          </p:nvPr>
        </p:nvSpPr>
        <p:spPr>
          <a:xfrm>
            <a:off x="6019800" y="3660399"/>
            <a:ext cx="2493566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88" name="Rectangle 87"/>
          <p:cNvSpPr/>
          <p:nvPr userDrawn="1"/>
        </p:nvSpPr>
        <p:spPr>
          <a:xfrm>
            <a:off x="6025068" y="1282810"/>
            <a:ext cx="2486604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Text Placeholder 3"/>
          <p:cNvSpPr>
            <a:spLocks noGrp="1"/>
          </p:cNvSpPr>
          <p:nvPr>
            <p:ph type="body" sz="half" idx="25"/>
          </p:nvPr>
        </p:nvSpPr>
        <p:spPr>
          <a:xfrm>
            <a:off x="6118736" y="1372937"/>
            <a:ext cx="2299268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/>
      <p:bldP spid="8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/>
      <p:bldP spid="8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8" grpId="0" animBg="1"/>
      <p:bldP spid="8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70750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20611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515342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8" name="Rectangle 77"/>
          <p:cNvSpPr/>
          <p:nvPr userDrawn="1"/>
        </p:nvSpPr>
        <p:spPr>
          <a:xfrm>
            <a:off x="576016" y="1203267"/>
            <a:ext cx="1867713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46371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633722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83583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0"/>
          </p:nvPr>
        </p:nvSpPr>
        <p:spPr>
          <a:xfrm>
            <a:off x="2578314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4" name="Rectangle 43"/>
          <p:cNvSpPr/>
          <p:nvPr userDrawn="1"/>
        </p:nvSpPr>
        <p:spPr>
          <a:xfrm>
            <a:off x="2638988" y="1203267"/>
            <a:ext cx="1867713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2709343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4684531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Text Placeholder 3"/>
          <p:cNvSpPr>
            <a:spLocks noGrp="1"/>
          </p:cNvSpPr>
          <p:nvPr>
            <p:ph type="body" sz="half" idx="23"/>
          </p:nvPr>
        </p:nvSpPr>
        <p:spPr>
          <a:xfrm>
            <a:off x="4634392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 Placeholder 3"/>
          <p:cNvSpPr>
            <a:spLocks noGrp="1"/>
          </p:cNvSpPr>
          <p:nvPr>
            <p:ph type="body" sz="half" idx="24"/>
          </p:nvPr>
        </p:nvSpPr>
        <p:spPr>
          <a:xfrm>
            <a:off x="4629123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49" name="Rectangle 48"/>
          <p:cNvSpPr/>
          <p:nvPr userDrawn="1"/>
        </p:nvSpPr>
        <p:spPr>
          <a:xfrm>
            <a:off x="4689797" y="1203267"/>
            <a:ext cx="1867713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Text Placeholder 3"/>
          <p:cNvSpPr>
            <a:spLocks noGrp="1"/>
          </p:cNvSpPr>
          <p:nvPr>
            <p:ph type="body" sz="half" idx="25"/>
          </p:nvPr>
        </p:nvSpPr>
        <p:spPr>
          <a:xfrm>
            <a:off x="4760152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6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722908" y="1585670"/>
            <a:ext cx="1871668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2434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57" name="Text Placeholder 3"/>
          <p:cNvSpPr>
            <a:spLocks noGrp="1"/>
          </p:cNvSpPr>
          <p:nvPr>
            <p:ph type="body" sz="half" idx="27"/>
          </p:nvPr>
        </p:nvSpPr>
        <p:spPr>
          <a:xfrm>
            <a:off x="6672769" y="3771101"/>
            <a:ext cx="1932643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28"/>
          </p:nvPr>
        </p:nvSpPr>
        <p:spPr>
          <a:xfrm>
            <a:off x="6667500" y="3565149"/>
            <a:ext cx="193805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59" name="Rectangle 58"/>
          <p:cNvSpPr/>
          <p:nvPr userDrawn="1"/>
        </p:nvSpPr>
        <p:spPr>
          <a:xfrm>
            <a:off x="6728174" y="1203267"/>
            <a:ext cx="1867713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0" name="Text Placeholder 3"/>
          <p:cNvSpPr>
            <a:spLocks noGrp="1"/>
          </p:cNvSpPr>
          <p:nvPr>
            <p:ph type="body" sz="half" idx="29"/>
          </p:nvPr>
        </p:nvSpPr>
        <p:spPr>
          <a:xfrm>
            <a:off x="6798529" y="1293394"/>
            <a:ext cx="1727003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/>
      <p:bldP spid="4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5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0" animBg="1"/>
      <p:bldP spid="6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503083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2945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7675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8" name="Rectangle 77"/>
          <p:cNvSpPr/>
          <p:nvPr userDrawn="1"/>
        </p:nvSpPr>
        <p:spPr>
          <a:xfrm>
            <a:off x="508350" y="1217194"/>
            <a:ext cx="1537336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66260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147332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097194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91924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6" name="Rectangle 65"/>
          <p:cNvSpPr/>
          <p:nvPr userDrawn="1"/>
        </p:nvSpPr>
        <p:spPr>
          <a:xfrm>
            <a:off x="2152599" y="1217194"/>
            <a:ext cx="1537336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7" name="Text Placeholder 3"/>
          <p:cNvSpPr>
            <a:spLocks noGrp="1"/>
          </p:cNvSpPr>
          <p:nvPr>
            <p:ph type="body" sz="half" idx="21"/>
          </p:nvPr>
        </p:nvSpPr>
        <p:spPr>
          <a:xfrm>
            <a:off x="2210509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68" name="Picture Placeholder 7"/>
          <p:cNvSpPr>
            <a:spLocks noGrp="1"/>
          </p:cNvSpPr>
          <p:nvPr>
            <p:ph type="pic" sz="quarter" idx="22" hasCustomPrompt="1"/>
          </p:nvPr>
        </p:nvSpPr>
        <p:spPr>
          <a:xfrm>
            <a:off x="3794548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69" name="Text Placeholder 3"/>
          <p:cNvSpPr>
            <a:spLocks noGrp="1"/>
          </p:cNvSpPr>
          <p:nvPr>
            <p:ph type="body" sz="half" idx="23"/>
          </p:nvPr>
        </p:nvSpPr>
        <p:spPr>
          <a:xfrm>
            <a:off x="3744410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ext Placeholder 3"/>
          <p:cNvSpPr>
            <a:spLocks noGrp="1"/>
          </p:cNvSpPr>
          <p:nvPr>
            <p:ph type="body" sz="half" idx="24"/>
          </p:nvPr>
        </p:nvSpPr>
        <p:spPr>
          <a:xfrm>
            <a:off x="3739140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1" name="Rectangle 70"/>
          <p:cNvSpPr/>
          <p:nvPr userDrawn="1"/>
        </p:nvSpPr>
        <p:spPr>
          <a:xfrm>
            <a:off x="3799815" y="1217194"/>
            <a:ext cx="1537336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2" name="Text Placeholder 3"/>
          <p:cNvSpPr>
            <a:spLocks noGrp="1"/>
          </p:cNvSpPr>
          <p:nvPr>
            <p:ph type="body" sz="half" idx="25"/>
          </p:nvPr>
        </p:nvSpPr>
        <p:spPr>
          <a:xfrm>
            <a:off x="3857725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73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5438435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7"/>
          </p:nvPr>
        </p:nvSpPr>
        <p:spPr>
          <a:xfrm>
            <a:off x="5388297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28"/>
          </p:nvPr>
        </p:nvSpPr>
        <p:spPr>
          <a:xfrm>
            <a:off x="5383027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81" name="Rectangle 80"/>
          <p:cNvSpPr/>
          <p:nvPr userDrawn="1"/>
        </p:nvSpPr>
        <p:spPr>
          <a:xfrm>
            <a:off x="5443702" y="1217194"/>
            <a:ext cx="1537336" cy="38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9"/>
          </p:nvPr>
        </p:nvSpPr>
        <p:spPr>
          <a:xfrm>
            <a:off x="5501612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83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7077764" y="1599597"/>
            <a:ext cx="1540591" cy="1892243"/>
          </a:xfrm>
          <a:prstGeom prst="downArrowCallout">
            <a:avLst>
              <a:gd name="adj1" fmla="val 35178"/>
              <a:gd name="adj2" fmla="val 13059"/>
              <a:gd name="adj3" fmla="val 7566"/>
              <a:gd name="adj4" fmla="val 93840"/>
            </a:avLst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84" name="Text Placeholder 3"/>
          <p:cNvSpPr>
            <a:spLocks noGrp="1"/>
          </p:cNvSpPr>
          <p:nvPr>
            <p:ph type="body" sz="half" idx="31"/>
          </p:nvPr>
        </p:nvSpPr>
        <p:spPr>
          <a:xfrm>
            <a:off x="7027626" y="3794553"/>
            <a:ext cx="1590780" cy="635096"/>
          </a:xfrm>
          <a:prstGeom prst="rect">
            <a:avLst/>
          </a:prstGeom>
        </p:spPr>
        <p:txBody>
          <a:bodyPr wrap="non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Text Placeholder 3"/>
          <p:cNvSpPr>
            <a:spLocks noGrp="1"/>
          </p:cNvSpPr>
          <p:nvPr>
            <p:ph type="body" sz="half" idx="32"/>
          </p:nvPr>
        </p:nvSpPr>
        <p:spPr>
          <a:xfrm>
            <a:off x="7022356" y="3588601"/>
            <a:ext cx="1595234" cy="19278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  <p:sp>
        <p:nvSpPr>
          <p:cNvPr id="86" name="Rectangle 85"/>
          <p:cNvSpPr/>
          <p:nvPr userDrawn="1"/>
        </p:nvSpPr>
        <p:spPr>
          <a:xfrm>
            <a:off x="7083031" y="1217194"/>
            <a:ext cx="1537336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Text Placeholder 3"/>
          <p:cNvSpPr>
            <a:spLocks noGrp="1"/>
          </p:cNvSpPr>
          <p:nvPr>
            <p:ph type="body" sz="half" idx="33"/>
          </p:nvPr>
        </p:nvSpPr>
        <p:spPr>
          <a:xfrm>
            <a:off x="7140941" y="1307321"/>
            <a:ext cx="1421516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500"/>
                            </p:stCondLst>
                            <p:childTnLst>
                              <p:par>
                                <p:cTn id="100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500"/>
                            </p:stCondLst>
                            <p:childTnLst>
                              <p:par>
                                <p:cTn id="1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animBg="1"/>
      <p:bldP spid="7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/>
      <p:bldP spid="6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animBg="1"/>
      <p:bldP spid="6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/>
      <p:bldP spid="69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1" grpId="0" animBg="1"/>
      <p:bldP spid="7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/>
      <p:bldP spid="7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0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/>
      <p:bldP spid="84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6" grpId="0" animBg="1"/>
      <p:bldP spid="8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1" name="Group 300"/>
          <p:cNvGrpSpPr/>
          <p:nvPr userDrawn="1"/>
        </p:nvGrpSpPr>
        <p:grpSpPr>
          <a:xfrm>
            <a:off x="459050" y="1404662"/>
            <a:ext cx="3882522" cy="2030568"/>
            <a:chOff x="2844800" y="1304396"/>
            <a:chExt cx="2803525" cy="1466250"/>
          </a:xfrm>
        </p:grpSpPr>
        <p:grpSp>
          <p:nvGrpSpPr>
            <p:cNvPr id="3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3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4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79022" y="1510190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8" name="Group 29"/>
          <p:cNvGrpSpPr/>
          <p:nvPr userDrawn="1"/>
        </p:nvGrpSpPr>
        <p:grpSpPr>
          <a:xfrm>
            <a:off x="3850314" y="1298511"/>
            <a:ext cx="1459144" cy="3116663"/>
            <a:chOff x="3205386" y="1562392"/>
            <a:chExt cx="1459144" cy="3116662"/>
          </a:xfrm>
          <a:effectLst/>
        </p:grpSpPr>
        <p:sp>
          <p:nvSpPr>
            <p:cNvPr id="19" name="Freeform 18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951670" y="1727613"/>
            <a:ext cx="1256433" cy="228280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0" y="3273754"/>
            <a:ext cx="9144000" cy="18697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Line buttom"/>
          <p:cNvCxnSpPr/>
          <p:nvPr userDrawn="1"/>
        </p:nvCxnSpPr>
        <p:spPr>
          <a:xfrm>
            <a:off x="0" y="3273754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 userDrawn="1"/>
        </p:nvGrpSpPr>
        <p:grpSpPr>
          <a:xfrm>
            <a:off x="3328989" y="1450783"/>
            <a:ext cx="2552732" cy="2031086"/>
            <a:chOff x="2094899" y="1081795"/>
            <a:chExt cx="4400683" cy="3501414"/>
          </a:xfrm>
        </p:grpSpPr>
        <p:sp>
          <p:nvSpPr>
            <p:cNvPr id="20" name="Rectangle 19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dirty="0"/>
            </a:p>
          </p:txBody>
        </p:sp>
        <p:sp>
          <p:nvSpPr>
            <p:cNvPr id="31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3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  <p:sp>
          <p:nvSpPr>
            <p:cNvPr id="34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 rtl="1"/>
              <a:endParaRPr lang="en-US" dirty="0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445151" y="1546974"/>
            <a:ext cx="2318183" cy="1310896"/>
          </a:xfrm>
          <a:prstGeom prst="rect">
            <a:avLst/>
          </a:prstGeom>
          <a:ln>
            <a:noFill/>
          </a:ln>
        </p:spPr>
        <p:txBody>
          <a:bodyPr tIns="0" bIns="27432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Line buttom"/>
          <p:cNvCxnSpPr/>
          <p:nvPr userDrawn="1"/>
        </p:nvCxnSpPr>
        <p:spPr>
          <a:xfrm>
            <a:off x="0" y="3272559"/>
            <a:ext cx="9144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0" y="3273754"/>
            <a:ext cx="9144000" cy="18697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29"/>
          <p:cNvGrpSpPr/>
          <p:nvPr userDrawn="1"/>
        </p:nvGrpSpPr>
        <p:grpSpPr>
          <a:xfrm>
            <a:off x="677589" y="1073968"/>
            <a:ext cx="1647737" cy="3481853"/>
            <a:chOff x="3189614" y="1562392"/>
            <a:chExt cx="1474916" cy="3116662"/>
          </a:xfrm>
          <a:effectLst/>
        </p:grpSpPr>
        <p:sp>
          <p:nvSpPr>
            <p:cNvPr id="33" name="Freeform 32"/>
            <p:cNvSpPr/>
            <p:nvPr/>
          </p:nvSpPr>
          <p:spPr>
            <a:xfrm>
              <a:off x="3205386" y="1579715"/>
              <a:ext cx="1459144" cy="3099339"/>
            </a:xfrm>
            <a:custGeom>
              <a:avLst/>
              <a:gdLst>
                <a:gd name="connsiteX0" fmla="*/ 0 w 1459144"/>
                <a:gd name="connsiteY0" fmla="*/ 176060 h 3099339"/>
                <a:gd name="connsiteX1" fmla="*/ 51567 w 1459144"/>
                <a:gd name="connsiteY1" fmla="*/ 51567 h 3099339"/>
                <a:gd name="connsiteX2" fmla="*/ 176060 w 1459144"/>
                <a:gd name="connsiteY2" fmla="*/ 0 h 3099339"/>
                <a:gd name="connsiteX3" fmla="*/ 1283084 w 1459144"/>
                <a:gd name="connsiteY3" fmla="*/ 0 h 3099339"/>
                <a:gd name="connsiteX4" fmla="*/ 1407577 w 1459144"/>
                <a:gd name="connsiteY4" fmla="*/ 51567 h 3099339"/>
                <a:gd name="connsiteX5" fmla="*/ 1459144 w 1459144"/>
                <a:gd name="connsiteY5" fmla="*/ 176060 h 3099339"/>
                <a:gd name="connsiteX6" fmla="*/ 1459144 w 1459144"/>
                <a:gd name="connsiteY6" fmla="*/ 2923279 h 3099339"/>
                <a:gd name="connsiteX7" fmla="*/ 1407577 w 1459144"/>
                <a:gd name="connsiteY7" fmla="*/ 3047772 h 3099339"/>
                <a:gd name="connsiteX8" fmla="*/ 1283084 w 1459144"/>
                <a:gd name="connsiteY8" fmla="*/ 3099339 h 3099339"/>
                <a:gd name="connsiteX9" fmla="*/ 176060 w 1459144"/>
                <a:gd name="connsiteY9" fmla="*/ 3099339 h 3099339"/>
                <a:gd name="connsiteX10" fmla="*/ 51567 w 1459144"/>
                <a:gd name="connsiteY10" fmla="*/ 3047772 h 3099339"/>
                <a:gd name="connsiteX11" fmla="*/ 0 w 1459144"/>
                <a:gd name="connsiteY11" fmla="*/ 2923279 h 3099339"/>
                <a:gd name="connsiteX12" fmla="*/ 0 w 1459144"/>
                <a:gd name="connsiteY12" fmla="*/ 176060 h 3099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59144" h="3099339">
                  <a:moveTo>
                    <a:pt x="0" y="176060"/>
                  </a:moveTo>
                  <a:cubicBezTo>
                    <a:pt x="0" y="129366"/>
                    <a:pt x="18549" y="84584"/>
                    <a:pt x="51567" y="51567"/>
                  </a:cubicBezTo>
                  <a:cubicBezTo>
                    <a:pt x="84585" y="18549"/>
                    <a:pt x="129366" y="0"/>
                    <a:pt x="176060" y="0"/>
                  </a:cubicBezTo>
                  <a:lnTo>
                    <a:pt x="1283084" y="0"/>
                  </a:lnTo>
                  <a:cubicBezTo>
                    <a:pt x="1329778" y="0"/>
                    <a:pt x="1374560" y="18549"/>
                    <a:pt x="1407577" y="51567"/>
                  </a:cubicBezTo>
                  <a:cubicBezTo>
                    <a:pt x="1440595" y="84585"/>
                    <a:pt x="1459144" y="129366"/>
                    <a:pt x="1459144" y="176060"/>
                  </a:cubicBezTo>
                  <a:lnTo>
                    <a:pt x="1459144" y="2923279"/>
                  </a:lnTo>
                  <a:cubicBezTo>
                    <a:pt x="1459144" y="2969973"/>
                    <a:pt x="1440595" y="3014755"/>
                    <a:pt x="1407577" y="3047772"/>
                  </a:cubicBezTo>
                  <a:cubicBezTo>
                    <a:pt x="1374559" y="3080790"/>
                    <a:pt x="1329778" y="3099339"/>
                    <a:pt x="1283084" y="3099339"/>
                  </a:cubicBezTo>
                  <a:lnTo>
                    <a:pt x="176060" y="3099339"/>
                  </a:lnTo>
                  <a:cubicBezTo>
                    <a:pt x="129366" y="3099339"/>
                    <a:pt x="84584" y="3080790"/>
                    <a:pt x="51567" y="3047772"/>
                  </a:cubicBezTo>
                  <a:cubicBezTo>
                    <a:pt x="18549" y="3014754"/>
                    <a:pt x="0" y="2969973"/>
                    <a:pt x="0" y="2923279"/>
                  </a:cubicBezTo>
                  <a:lnTo>
                    <a:pt x="0" y="17606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20"/>
            <p:cNvGrpSpPr/>
            <p:nvPr/>
          </p:nvGrpSpPr>
          <p:grpSpPr>
            <a:xfrm>
              <a:off x="3189738" y="1991495"/>
              <a:ext cx="23663" cy="645898"/>
              <a:chOff x="3392428" y="1951545"/>
              <a:chExt cx="27432" cy="735419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392428" y="1951545"/>
                <a:ext cx="18288" cy="1728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401572" y="2289545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401572" y="2568092"/>
                <a:ext cx="18288" cy="11887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Freeform 34"/>
            <p:cNvSpPr/>
            <p:nvPr/>
          </p:nvSpPr>
          <p:spPr>
            <a:xfrm>
              <a:off x="3806686" y="4332856"/>
              <a:ext cx="256543" cy="261216"/>
            </a:xfrm>
            <a:custGeom>
              <a:avLst/>
              <a:gdLst>
                <a:gd name="connsiteX0" fmla="*/ 0 w 256543"/>
                <a:gd name="connsiteY0" fmla="*/ 130608 h 261216"/>
                <a:gd name="connsiteX1" fmla="*/ 36755 w 256543"/>
                <a:gd name="connsiteY1" fmla="*/ 39091 h 261216"/>
                <a:gd name="connsiteX2" fmla="*/ 128272 w 256543"/>
                <a:gd name="connsiteY2" fmla="*/ 0 h 261216"/>
                <a:gd name="connsiteX3" fmla="*/ 219789 w 256543"/>
                <a:gd name="connsiteY3" fmla="*/ 39091 h 261216"/>
                <a:gd name="connsiteX4" fmla="*/ 256544 w 256543"/>
                <a:gd name="connsiteY4" fmla="*/ 130608 h 261216"/>
                <a:gd name="connsiteX5" fmla="*/ 219789 w 256543"/>
                <a:gd name="connsiteY5" fmla="*/ 222125 h 261216"/>
                <a:gd name="connsiteX6" fmla="*/ 128272 w 256543"/>
                <a:gd name="connsiteY6" fmla="*/ 261216 h 261216"/>
                <a:gd name="connsiteX7" fmla="*/ 36755 w 256543"/>
                <a:gd name="connsiteY7" fmla="*/ 222125 h 261216"/>
                <a:gd name="connsiteX8" fmla="*/ 0 w 256543"/>
                <a:gd name="connsiteY8" fmla="*/ 130608 h 261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43" h="261216">
                  <a:moveTo>
                    <a:pt x="0" y="130608"/>
                  </a:moveTo>
                  <a:cubicBezTo>
                    <a:pt x="0" y="96377"/>
                    <a:pt x="13199" y="63514"/>
                    <a:pt x="36755" y="39091"/>
                  </a:cubicBezTo>
                  <a:cubicBezTo>
                    <a:pt x="60874" y="14086"/>
                    <a:pt x="93851" y="0"/>
                    <a:pt x="128272" y="0"/>
                  </a:cubicBezTo>
                  <a:cubicBezTo>
                    <a:pt x="162693" y="0"/>
                    <a:pt x="195670" y="14086"/>
                    <a:pt x="219789" y="39091"/>
                  </a:cubicBezTo>
                  <a:cubicBezTo>
                    <a:pt x="243346" y="63514"/>
                    <a:pt x="256544" y="96377"/>
                    <a:pt x="256544" y="130608"/>
                  </a:cubicBezTo>
                  <a:cubicBezTo>
                    <a:pt x="256544" y="164839"/>
                    <a:pt x="243345" y="197702"/>
                    <a:pt x="219789" y="222125"/>
                  </a:cubicBezTo>
                  <a:cubicBezTo>
                    <a:pt x="195670" y="247130"/>
                    <a:pt x="162693" y="261216"/>
                    <a:pt x="128272" y="261216"/>
                  </a:cubicBezTo>
                  <a:cubicBezTo>
                    <a:pt x="93851" y="261216"/>
                    <a:pt x="60874" y="247130"/>
                    <a:pt x="36755" y="222125"/>
                  </a:cubicBezTo>
                  <a:cubicBezTo>
                    <a:pt x="13198" y="197702"/>
                    <a:pt x="0" y="164839"/>
                    <a:pt x="0" y="130608"/>
                  </a:cubicBezTo>
                  <a:close/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3306742" y="1997538"/>
              <a:ext cx="1256433" cy="2276759"/>
            </a:xfrm>
            <a:custGeom>
              <a:avLst/>
              <a:gdLst>
                <a:gd name="connsiteX0" fmla="*/ 0 w 1256433"/>
                <a:gd name="connsiteY0" fmla="*/ 0 h 2276759"/>
                <a:gd name="connsiteX1" fmla="*/ 1256433 w 1256433"/>
                <a:gd name="connsiteY1" fmla="*/ 0 h 2276759"/>
                <a:gd name="connsiteX2" fmla="*/ 1256433 w 1256433"/>
                <a:gd name="connsiteY2" fmla="*/ 2276759 h 2276759"/>
                <a:gd name="connsiteX3" fmla="*/ 0 w 1256433"/>
                <a:gd name="connsiteY3" fmla="*/ 2276759 h 2276759"/>
                <a:gd name="connsiteX4" fmla="*/ 0 w 1256433"/>
                <a:gd name="connsiteY4" fmla="*/ 0 h 227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433" h="2276759">
                  <a:moveTo>
                    <a:pt x="0" y="0"/>
                  </a:moveTo>
                  <a:lnTo>
                    <a:pt x="1256433" y="0"/>
                  </a:lnTo>
                  <a:lnTo>
                    <a:pt x="1256433" y="2276759"/>
                  </a:lnTo>
                  <a:lnTo>
                    <a:pt x="0" y="22767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3796931" y="1824436"/>
              <a:ext cx="276054" cy="32124"/>
            </a:xfrm>
            <a:custGeom>
              <a:avLst/>
              <a:gdLst>
                <a:gd name="connsiteX0" fmla="*/ 0 w 276054"/>
                <a:gd name="connsiteY0" fmla="*/ 16062 h 32124"/>
                <a:gd name="connsiteX1" fmla="*/ 4704 w 276054"/>
                <a:gd name="connsiteY1" fmla="*/ 4704 h 32124"/>
                <a:gd name="connsiteX2" fmla="*/ 16062 w 276054"/>
                <a:gd name="connsiteY2" fmla="*/ 0 h 32124"/>
                <a:gd name="connsiteX3" fmla="*/ 259992 w 276054"/>
                <a:gd name="connsiteY3" fmla="*/ 0 h 32124"/>
                <a:gd name="connsiteX4" fmla="*/ 271350 w 276054"/>
                <a:gd name="connsiteY4" fmla="*/ 4704 h 32124"/>
                <a:gd name="connsiteX5" fmla="*/ 276054 w 276054"/>
                <a:gd name="connsiteY5" fmla="*/ 16062 h 32124"/>
                <a:gd name="connsiteX6" fmla="*/ 276054 w 276054"/>
                <a:gd name="connsiteY6" fmla="*/ 16062 h 32124"/>
                <a:gd name="connsiteX7" fmla="*/ 271350 w 276054"/>
                <a:gd name="connsiteY7" fmla="*/ 27420 h 32124"/>
                <a:gd name="connsiteX8" fmla="*/ 259992 w 276054"/>
                <a:gd name="connsiteY8" fmla="*/ 32124 h 32124"/>
                <a:gd name="connsiteX9" fmla="*/ 16062 w 276054"/>
                <a:gd name="connsiteY9" fmla="*/ 32124 h 32124"/>
                <a:gd name="connsiteX10" fmla="*/ 4704 w 276054"/>
                <a:gd name="connsiteY10" fmla="*/ 27420 h 32124"/>
                <a:gd name="connsiteX11" fmla="*/ 0 w 276054"/>
                <a:gd name="connsiteY11" fmla="*/ 16062 h 3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6054" h="32124">
                  <a:moveTo>
                    <a:pt x="0" y="16062"/>
                  </a:moveTo>
                  <a:cubicBezTo>
                    <a:pt x="0" y="11802"/>
                    <a:pt x="1692" y="7717"/>
                    <a:pt x="4704" y="4704"/>
                  </a:cubicBezTo>
                  <a:cubicBezTo>
                    <a:pt x="7716" y="1692"/>
                    <a:pt x="11802" y="0"/>
                    <a:pt x="16062" y="0"/>
                  </a:cubicBezTo>
                  <a:lnTo>
                    <a:pt x="259992" y="0"/>
                  </a:lnTo>
                  <a:cubicBezTo>
                    <a:pt x="264252" y="0"/>
                    <a:pt x="268337" y="1692"/>
                    <a:pt x="271350" y="4704"/>
                  </a:cubicBezTo>
                  <a:cubicBezTo>
                    <a:pt x="274362" y="7716"/>
                    <a:pt x="276054" y="11802"/>
                    <a:pt x="276054" y="16062"/>
                  </a:cubicBezTo>
                  <a:lnTo>
                    <a:pt x="276054" y="16062"/>
                  </a:lnTo>
                  <a:cubicBezTo>
                    <a:pt x="276054" y="20322"/>
                    <a:pt x="274362" y="24407"/>
                    <a:pt x="271350" y="27420"/>
                  </a:cubicBezTo>
                  <a:cubicBezTo>
                    <a:pt x="268338" y="30432"/>
                    <a:pt x="264252" y="32124"/>
                    <a:pt x="259992" y="32124"/>
                  </a:cubicBezTo>
                  <a:lnTo>
                    <a:pt x="16062" y="32124"/>
                  </a:lnTo>
                  <a:cubicBezTo>
                    <a:pt x="11802" y="32124"/>
                    <a:pt x="7717" y="30432"/>
                    <a:pt x="4704" y="27420"/>
                  </a:cubicBezTo>
                  <a:cubicBezTo>
                    <a:pt x="1692" y="24408"/>
                    <a:pt x="0" y="20322"/>
                    <a:pt x="0" y="1606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3911556" y="1704426"/>
              <a:ext cx="46804" cy="47657"/>
            </a:xfrm>
            <a:custGeom>
              <a:avLst/>
              <a:gdLst>
                <a:gd name="connsiteX0" fmla="*/ 0 w 46804"/>
                <a:gd name="connsiteY0" fmla="*/ 23829 h 47657"/>
                <a:gd name="connsiteX1" fmla="*/ 6705 w 46804"/>
                <a:gd name="connsiteY1" fmla="*/ 7132 h 47657"/>
                <a:gd name="connsiteX2" fmla="*/ 23402 w 46804"/>
                <a:gd name="connsiteY2" fmla="*/ 0 h 47657"/>
                <a:gd name="connsiteX3" fmla="*/ 40099 w 46804"/>
                <a:gd name="connsiteY3" fmla="*/ 7132 h 47657"/>
                <a:gd name="connsiteX4" fmla="*/ 46804 w 46804"/>
                <a:gd name="connsiteY4" fmla="*/ 23829 h 47657"/>
                <a:gd name="connsiteX5" fmla="*/ 40099 w 46804"/>
                <a:gd name="connsiteY5" fmla="*/ 40526 h 47657"/>
                <a:gd name="connsiteX6" fmla="*/ 23402 w 46804"/>
                <a:gd name="connsiteY6" fmla="*/ 47658 h 47657"/>
                <a:gd name="connsiteX7" fmla="*/ 6705 w 46804"/>
                <a:gd name="connsiteY7" fmla="*/ 40526 h 47657"/>
                <a:gd name="connsiteX8" fmla="*/ 0 w 46804"/>
                <a:gd name="connsiteY8" fmla="*/ 23829 h 4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804" h="47657">
                  <a:moveTo>
                    <a:pt x="0" y="23829"/>
                  </a:moveTo>
                  <a:cubicBezTo>
                    <a:pt x="0" y="17584"/>
                    <a:pt x="2408" y="11588"/>
                    <a:pt x="6705" y="7132"/>
                  </a:cubicBezTo>
                  <a:cubicBezTo>
                    <a:pt x="11105" y="2570"/>
                    <a:pt x="17122" y="0"/>
                    <a:pt x="23402" y="0"/>
                  </a:cubicBezTo>
                  <a:cubicBezTo>
                    <a:pt x="29682" y="0"/>
                    <a:pt x="35698" y="2570"/>
                    <a:pt x="40099" y="7132"/>
                  </a:cubicBezTo>
                  <a:cubicBezTo>
                    <a:pt x="44397" y="11588"/>
                    <a:pt x="46804" y="17583"/>
                    <a:pt x="46804" y="23829"/>
                  </a:cubicBezTo>
                  <a:cubicBezTo>
                    <a:pt x="46804" y="30074"/>
                    <a:pt x="44396" y="36070"/>
                    <a:pt x="40099" y="40526"/>
                  </a:cubicBezTo>
                  <a:cubicBezTo>
                    <a:pt x="35699" y="45088"/>
                    <a:pt x="29682" y="47658"/>
                    <a:pt x="23402" y="47658"/>
                  </a:cubicBezTo>
                  <a:cubicBezTo>
                    <a:pt x="17122" y="47658"/>
                    <a:pt x="11106" y="45088"/>
                    <a:pt x="6705" y="40526"/>
                  </a:cubicBezTo>
                  <a:cubicBezTo>
                    <a:pt x="2407" y="36070"/>
                    <a:pt x="0" y="30075"/>
                    <a:pt x="0" y="238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293042" y="1562392"/>
              <a:ext cx="198758" cy="40154"/>
            </a:xfrm>
            <a:custGeom>
              <a:avLst/>
              <a:gdLst>
                <a:gd name="connsiteX0" fmla="*/ 0 w 198758"/>
                <a:gd name="connsiteY0" fmla="*/ 0 h 40154"/>
                <a:gd name="connsiteX1" fmla="*/ 198758 w 198758"/>
                <a:gd name="connsiteY1" fmla="*/ 0 h 40154"/>
                <a:gd name="connsiteX2" fmla="*/ 198758 w 198758"/>
                <a:gd name="connsiteY2" fmla="*/ 40154 h 40154"/>
                <a:gd name="connsiteX3" fmla="*/ 0 w 198758"/>
                <a:gd name="connsiteY3" fmla="*/ 40154 h 40154"/>
                <a:gd name="connsiteX4" fmla="*/ 0 w 198758"/>
                <a:gd name="connsiteY4" fmla="*/ 0 h 4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758" h="40154">
                  <a:moveTo>
                    <a:pt x="0" y="0"/>
                  </a:moveTo>
                  <a:lnTo>
                    <a:pt x="198758" y="0"/>
                  </a:lnTo>
                  <a:lnTo>
                    <a:pt x="198758" y="40154"/>
                  </a:lnTo>
                  <a:lnTo>
                    <a:pt x="0" y="40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4" name="Picture 43" descr="shadow.png"/>
          <p:cNvPicPr>
            <a:picLocks noChangeAspect="1"/>
          </p:cNvPicPr>
          <p:nvPr userDrawn="1"/>
        </p:nvPicPr>
        <p:blipFill>
          <a:blip r:embed="rId2" cstate="print">
            <a:biLevel thresh="50000"/>
          </a:blip>
          <a:stretch>
            <a:fillRect/>
          </a:stretch>
        </p:blipFill>
        <p:spPr>
          <a:xfrm>
            <a:off x="376045" y="4555821"/>
            <a:ext cx="2320732" cy="238125"/>
          </a:xfrm>
          <a:prstGeom prst="rect">
            <a:avLst/>
          </a:prstGeom>
        </p:spPr>
      </p:pic>
      <p:sp>
        <p:nvSpPr>
          <p:cNvPr id="45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08441" y="1563804"/>
            <a:ext cx="1403654" cy="2539833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45" grpId="0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4168751" y="1201795"/>
            <a:ext cx="4400683" cy="3501414"/>
            <a:chOff x="2094899" y="1081795"/>
            <a:chExt cx="4400683" cy="3501414"/>
          </a:xfrm>
        </p:grpSpPr>
        <p:sp>
          <p:nvSpPr>
            <p:cNvPr id="22" name="Rectangle 21"/>
            <p:cNvSpPr/>
            <p:nvPr/>
          </p:nvSpPr>
          <p:spPr>
            <a:xfrm>
              <a:off x="2261198" y="1247618"/>
              <a:ext cx="4081379" cy="2259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2094899" y="1081795"/>
              <a:ext cx="4400683" cy="2608522"/>
            </a:xfrm>
            <a:custGeom>
              <a:avLst/>
              <a:gdLst/>
              <a:ahLst/>
              <a:cxnLst>
                <a:cxn ang="0">
                  <a:pos x="1757" y="0"/>
                </a:cxn>
                <a:cxn ang="0">
                  <a:pos x="921" y="0"/>
                </a:cxn>
                <a:cxn ang="0">
                  <a:pos x="893" y="0"/>
                </a:cxn>
                <a:cxn ang="0">
                  <a:pos x="56" y="0"/>
                </a:cxn>
                <a:cxn ang="0">
                  <a:pos x="0" y="47"/>
                </a:cxn>
                <a:cxn ang="0">
                  <a:pos x="0" y="1076"/>
                </a:cxn>
                <a:cxn ang="0">
                  <a:pos x="1816" y="1076"/>
                </a:cxn>
                <a:cxn ang="0">
                  <a:pos x="1816" y="47"/>
                </a:cxn>
                <a:cxn ang="0">
                  <a:pos x="1757" y="0"/>
                </a:cxn>
                <a:cxn ang="0">
                  <a:pos x="1732" y="1000"/>
                </a:cxn>
                <a:cxn ang="0">
                  <a:pos x="76" y="1000"/>
                </a:cxn>
                <a:cxn ang="0">
                  <a:pos x="76" y="68"/>
                </a:cxn>
                <a:cxn ang="0">
                  <a:pos x="1732" y="68"/>
                </a:cxn>
                <a:cxn ang="0">
                  <a:pos x="1732" y="1000"/>
                </a:cxn>
              </a:cxnLst>
              <a:rect l="0" t="0" r="r" b="b"/>
              <a:pathLst>
                <a:path w="1816" h="1076">
                  <a:moveTo>
                    <a:pt x="1757" y="0"/>
                  </a:moveTo>
                  <a:cubicBezTo>
                    <a:pt x="921" y="0"/>
                    <a:pt x="921" y="0"/>
                    <a:pt x="921" y="0"/>
                  </a:cubicBezTo>
                  <a:cubicBezTo>
                    <a:pt x="893" y="0"/>
                    <a:pt x="893" y="0"/>
                    <a:pt x="89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7" y="0"/>
                    <a:pt x="0" y="17"/>
                    <a:pt x="0" y="47"/>
                  </a:cubicBezTo>
                  <a:cubicBezTo>
                    <a:pt x="0" y="1076"/>
                    <a:pt x="0" y="1076"/>
                    <a:pt x="0" y="1076"/>
                  </a:cubicBezTo>
                  <a:cubicBezTo>
                    <a:pt x="1816" y="1076"/>
                    <a:pt x="1816" y="1076"/>
                    <a:pt x="1816" y="1076"/>
                  </a:cubicBezTo>
                  <a:cubicBezTo>
                    <a:pt x="1816" y="47"/>
                    <a:pt x="1816" y="47"/>
                    <a:pt x="1816" y="47"/>
                  </a:cubicBezTo>
                  <a:cubicBezTo>
                    <a:pt x="1816" y="17"/>
                    <a:pt x="1787" y="0"/>
                    <a:pt x="1757" y="0"/>
                  </a:cubicBezTo>
                  <a:moveTo>
                    <a:pt x="1732" y="1000"/>
                  </a:moveTo>
                  <a:cubicBezTo>
                    <a:pt x="76" y="1000"/>
                    <a:pt x="76" y="1000"/>
                    <a:pt x="76" y="1000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1732" y="68"/>
                    <a:pt x="1732" y="68"/>
                    <a:pt x="1732" y="68"/>
                  </a:cubicBezTo>
                  <a:cubicBezTo>
                    <a:pt x="1732" y="1000"/>
                    <a:pt x="1732" y="1000"/>
                    <a:pt x="1732" y="1000"/>
                  </a:cubicBezTo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311744" y="1247618"/>
              <a:ext cx="3979748" cy="2259869"/>
            </a:xfrm>
            <a:custGeom>
              <a:avLst/>
              <a:gdLst/>
              <a:ahLst/>
              <a:cxnLst>
                <a:cxn ang="0">
                  <a:pos x="1872" y="0"/>
                </a:cxn>
                <a:cxn ang="0">
                  <a:pos x="0" y="0"/>
                </a:cxn>
                <a:cxn ang="0">
                  <a:pos x="1872" y="1063"/>
                </a:cxn>
                <a:cxn ang="0">
                  <a:pos x="1872" y="0"/>
                </a:cxn>
              </a:cxnLst>
              <a:rect l="0" t="0" r="r" b="b"/>
              <a:pathLst>
                <a:path w="1872" h="1063">
                  <a:moveTo>
                    <a:pt x="1872" y="0"/>
                  </a:moveTo>
                  <a:lnTo>
                    <a:pt x="0" y="0"/>
                  </a:lnTo>
                  <a:lnTo>
                    <a:pt x="1872" y="1063"/>
                  </a:lnTo>
                  <a:lnTo>
                    <a:pt x="1872" y="0"/>
                  </a:lnTo>
                  <a:close/>
                </a:path>
              </a:pathLst>
            </a:custGeom>
            <a:solidFill>
              <a:srgbClr val="FFFFFF">
                <a:alpha val="16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094899" y="3690315"/>
              <a:ext cx="4400683" cy="397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0"/>
                </a:cxn>
                <a:cxn ang="0">
                  <a:pos x="56" y="164"/>
                </a:cxn>
                <a:cxn ang="0">
                  <a:pos x="893" y="164"/>
                </a:cxn>
                <a:cxn ang="0">
                  <a:pos x="921" y="164"/>
                </a:cxn>
                <a:cxn ang="0">
                  <a:pos x="1757" y="164"/>
                </a:cxn>
                <a:cxn ang="0">
                  <a:pos x="1816" y="100"/>
                </a:cxn>
                <a:cxn ang="0">
                  <a:pos x="1816" y="0"/>
                </a:cxn>
                <a:cxn ang="0">
                  <a:pos x="0" y="0"/>
                </a:cxn>
              </a:cxnLst>
              <a:rect l="0" t="0" r="r" b="b"/>
              <a:pathLst>
                <a:path w="1816" h="164">
                  <a:moveTo>
                    <a:pt x="0" y="0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0" y="130"/>
                    <a:pt x="27" y="164"/>
                    <a:pt x="56" y="164"/>
                  </a:cubicBezTo>
                  <a:cubicBezTo>
                    <a:pt x="893" y="164"/>
                    <a:pt x="893" y="164"/>
                    <a:pt x="893" y="164"/>
                  </a:cubicBezTo>
                  <a:cubicBezTo>
                    <a:pt x="921" y="164"/>
                    <a:pt x="921" y="164"/>
                    <a:pt x="921" y="164"/>
                  </a:cubicBezTo>
                  <a:cubicBezTo>
                    <a:pt x="1757" y="164"/>
                    <a:pt x="1757" y="164"/>
                    <a:pt x="1757" y="164"/>
                  </a:cubicBezTo>
                  <a:cubicBezTo>
                    <a:pt x="1787" y="164"/>
                    <a:pt x="1816" y="130"/>
                    <a:pt x="1816" y="100"/>
                  </a:cubicBezTo>
                  <a:cubicBezTo>
                    <a:pt x="1816" y="0"/>
                    <a:pt x="1816" y="0"/>
                    <a:pt x="1816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83000">
                  <a:schemeClr val="bg1">
                    <a:lumMod val="75000"/>
                  </a:schemeClr>
                </a:gs>
                <a:gs pos="54000">
                  <a:schemeClr val="bg1">
                    <a:lumMod val="85000"/>
                  </a:schemeClr>
                </a:gs>
              </a:gsLst>
              <a:lin ang="18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26" name="Freeform 29"/>
            <p:cNvSpPr>
              <a:spLocks/>
            </p:cNvSpPr>
            <p:nvPr/>
          </p:nvSpPr>
          <p:spPr bwMode="auto">
            <a:xfrm>
              <a:off x="3506519" y="4087866"/>
              <a:ext cx="1590198" cy="495343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22" y="0"/>
                </a:cxn>
                <a:cxn ang="0">
                  <a:pos x="143" y="0"/>
                </a:cxn>
                <a:cxn ang="0">
                  <a:pos x="102" y="128"/>
                </a:cxn>
                <a:cxn ang="0">
                  <a:pos x="108" y="204"/>
                </a:cxn>
                <a:cxn ang="0">
                  <a:pos x="322" y="204"/>
                </a:cxn>
                <a:cxn ang="0">
                  <a:pos x="335" y="204"/>
                </a:cxn>
                <a:cxn ang="0">
                  <a:pos x="549" y="204"/>
                </a:cxn>
                <a:cxn ang="0">
                  <a:pos x="555" y="128"/>
                </a:cxn>
                <a:cxn ang="0">
                  <a:pos x="513" y="0"/>
                </a:cxn>
                <a:cxn ang="0">
                  <a:pos x="335" y="0"/>
                </a:cxn>
              </a:cxnLst>
              <a:rect l="0" t="0" r="r" b="b"/>
              <a:pathLst>
                <a:path w="656" h="204">
                  <a:moveTo>
                    <a:pt x="335" y="0"/>
                  </a:moveTo>
                  <a:cubicBezTo>
                    <a:pt x="322" y="0"/>
                    <a:pt x="322" y="0"/>
                    <a:pt x="322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2" y="88"/>
                    <a:pt x="102" y="128"/>
                  </a:cubicBezTo>
                  <a:cubicBezTo>
                    <a:pt x="62" y="169"/>
                    <a:pt x="0" y="204"/>
                    <a:pt x="108" y="204"/>
                  </a:cubicBezTo>
                  <a:cubicBezTo>
                    <a:pt x="322" y="204"/>
                    <a:pt x="322" y="204"/>
                    <a:pt x="322" y="204"/>
                  </a:cubicBezTo>
                  <a:cubicBezTo>
                    <a:pt x="335" y="204"/>
                    <a:pt x="335" y="204"/>
                    <a:pt x="335" y="204"/>
                  </a:cubicBezTo>
                  <a:cubicBezTo>
                    <a:pt x="549" y="204"/>
                    <a:pt x="549" y="204"/>
                    <a:pt x="549" y="204"/>
                  </a:cubicBezTo>
                  <a:cubicBezTo>
                    <a:pt x="656" y="204"/>
                    <a:pt x="594" y="169"/>
                    <a:pt x="555" y="128"/>
                  </a:cubicBezTo>
                  <a:cubicBezTo>
                    <a:pt x="515" y="88"/>
                    <a:pt x="513" y="0"/>
                    <a:pt x="513" y="0"/>
                  </a:cubicBezTo>
                  <a:lnTo>
                    <a:pt x="335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4356720" y="1367618"/>
            <a:ext cx="4008623" cy="225986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499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908630" y="1255684"/>
            <a:ext cx="3326740" cy="4311630"/>
            <a:chOff x="2908630" y="1255684"/>
            <a:chExt cx="3326740" cy="4311630"/>
          </a:xfrm>
        </p:grpSpPr>
        <p:grpSp>
          <p:nvGrpSpPr>
            <p:cNvPr id="14" name="Group 66"/>
            <p:cNvGrpSpPr/>
            <p:nvPr/>
          </p:nvGrpSpPr>
          <p:grpSpPr>
            <a:xfrm>
              <a:off x="2908630" y="1255684"/>
              <a:ext cx="3326740" cy="4311630"/>
              <a:chOff x="1208088" y="2017712"/>
              <a:chExt cx="1206500" cy="1563688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319213" y="2152650"/>
                <a:ext cx="969963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8"/>
              <p:cNvSpPr>
                <a:spLocks noEditPoints="1"/>
              </p:cNvSpPr>
              <p:nvPr/>
            </p:nvSpPr>
            <p:spPr bwMode="auto">
              <a:xfrm>
                <a:off x="1208088" y="2017712"/>
                <a:ext cx="1206500" cy="1563688"/>
              </a:xfrm>
              <a:custGeom>
                <a:avLst/>
                <a:gdLst/>
                <a:ahLst/>
                <a:cxnLst>
                  <a:cxn ang="0">
                    <a:pos x="666" y="35"/>
                  </a:cxn>
                  <a:cxn ang="0">
                    <a:pos x="631" y="0"/>
                  </a:cxn>
                  <a:cxn ang="0">
                    <a:pos x="34" y="0"/>
                  </a:cxn>
                  <a:cxn ang="0">
                    <a:pos x="0" y="35"/>
                  </a:cxn>
                  <a:cxn ang="0">
                    <a:pos x="0" y="829"/>
                  </a:cxn>
                  <a:cxn ang="0">
                    <a:pos x="34" y="864"/>
                  </a:cxn>
                  <a:cxn ang="0">
                    <a:pos x="631" y="864"/>
                  </a:cxn>
                  <a:cxn ang="0">
                    <a:pos x="666" y="829"/>
                  </a:cxn>
                  <a:cxn ang="0">
                    <a:pos x="666" y="35"/>
                  </a:cxn>
                  <a:cxn ang="0">
                    <a:pos x="597" y="791"/>
                  </a:cxn>
                  <a:cxn ang="0">
                    <a:pos x="66" y="791"/>
                  </a:cxn>
                  <a:cxn ang="0">
                    <a:pos x="66" y="76"/>
                  </a:cxn>
                  <a:cxn ang="0">
                    <a:pos x="597" y="76"/>
                  </a:cxn>
                  <a:cxn ang="0">
                    <a:pos x="597" y="791"/>
                  </a:cxn>
                </a:cxnLst>
                <a:rect l="0" t="0" r="r" b="b"/>
                <a:pathLst>
                  <a:path w="666" h="864">
                    <a:moveTo>
                      <a:pt x="666" y="35"/>
                    </a:moveTo>
                    <a:cubicBezTo>
                      <a:pt x="666" y="16"/>
                      <a:pt x="650" y="0"/>
                      <a:pt x="631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5" y="0"/>
                      <a:pt x="0" y="16"/>
                      <a:pt x="0" y="35"/>
                    </a:cubicBezTo>
                    <a:cubicBezTo>
                      <a:pt x="0" y="829"/>
                      <a:pt x="0" y="829"/>
                      <a:pt x="0" y="829"/>
                    </a:cubicBezTo>
                    <a:cubicBezTo>
                      <a:pt x="0" y="849"/>
                      <a:pt x="15" y="864"/>
                      <a:pt x="34" y="864"/>
                    </a:cubicBezTo>
                    <a:cubicBezTo>
                      <a:pt x="631" y="864"/>
                      <a:pt x="631" y="864"/>
                      <a:pt x="631" y="864"/>
                    </a:cubicBezTo>
                    <a:cubicBezTo>
                      <a:pt x="650" y="864"/>
                      <a:pt x="666" y="849"/>
                      <a:pt x="666" y="829"/>
                    </a:cubicBezTo>
                    <a:cubicBezTo>
                      <a:pt x="666" y="35"/>
                      <a:pt x="666" y="35"/>
                      <a:pt x="666" y="35"/>
                    </a:cubicBezTo>
                    <a:moveTo>
                      <a:pt x="597" y="791"/>
                    </a:moveTo>
                    <a:cubicBezTo>
                      <a:pt x="66" y="791"/>
                      <a:pt x="66" y="791"/>
                      <a:pt x="66" y="791"/>
                    </a:cubicBezTo>
                    <a:cubicBezTo>
                      <a:pt x="66" y="76"/>
                      <a:pt x="66" y="76"/>
                      <a:pt x="66" y="76"/>
                    </a:cubicBezTo>
                    <a:cubicBezTo>
                      <a:pt x="597" y="76"/>
                      <a:pt x="597" y="76"/>
                      <a:pt x="597" y="76"/>
                    </a:cubicBezTo>
                    <a:cubicBezTo>
                      <a:pt x="597" y="791"/>
                      <a:pt x="597" y="791"/>
                      <a:pt x="597" y="791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5" name="Oval 14"/>
            <p:cNvSpPr/>
            <p:nvPr/>
          </p:nvSpPr>
          <p:spPr>
            <a:xfrm>
              <a:off x="4471627" y="1357124"/>
              <a:ext cx="200746" cy="20074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215040" y="1627755"/>
            <a:ext cx="2674525" cy="3576246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9" name="Round Same Side Corner Rectangle 28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1" name="Group 300"/>
          <p:cNvGrpSpPr/>
          <p:nvPr userDrawn="1"/>
        </p:nvGrpSpPr>
        <p:grpSpPr>
          <a:xfrm>
            <a:off x="747228" y="1481662"/>
            <a:ext cx="3882522" cy="2030568"/>
            <a:chOff x="2844800" y="1304396"/>
            <a:chExt cx="2803525" cy="1466250"/>
          </a:xfrm>
        </p:grpSpPr>
        <p:grpSp>
          <p:nvGrpSpPr>
            <p:cNvPr id="42" name="Group 44"/>
            <p:cNvGrpSpPr/>
            <p:nvPr/>
          </p:nvGrpSpPr>
          <p:grpSpPr>
            <a:xfrm>
              <a:off x="3209925" y="1304396"/>
              <a:ext cx="2073275" cy="1397000"/>
              <a:chOff x="4843457" y="992546"/>
              <a:chExt cx="2073275" cy="1397000"/>
            </a:xfrm>
          </p:grpSpPr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4843457" y="992546"/>
                <a:ext cx="2073275" cy="1397000"/>
              </a:xfrm>
              <a:custGeom>
                <a:avLst/>
                <a:gdLst/>
                <a:ahLst/>
                <a:cxnLst>
                  <a:cxn ang="0">
                    <a:pos x="1146" y="737"/>
                  </a:cxn>
                  <a:cxn ang="0">
                    <a:pos x="1120" y="772"/>
                  </a:cxn>
                  <a:cxn ang="0">
                    <a:pos x="26" y="772"/>
                  </a:cxn>
                  <a:cxn ang="0">
                    <a:pos x="0" y="737"/>
                  </a:cxn>
                  <a:cxn ang="0">
                    <a:pos x="0" y="35"/>
                  </a:cxn>
                  <a:cxn ang="0">
                    <a:pos x="26" y="0"/>
                  </a:cxn>
                  <a:cxn ang="0">
                    <a:pos x="1120" y="0"/>
                  </a:cxn>
                  <a:cxn ang="0">
                    <a:pos x="1146" y="35"/>
                  </a:cxn>
                  <a:cxn ang="0">
                    <a:pos x="1146" y="737"/>
                  </a:cxn>
                </a:cxnLst>
                <a:rect l="0" t="0" r="r" b="b"/>
                <a:pathLst>
                  <a:path w="1146" h="772">
                    <a:moveTo>
                      <a:pt x="1146" y="737"/>
                    </a:moveTo>
                    <a:cubicBezTo>
                      <a:pt x="1146" y="756"/>
                      <a:pt x="1134" y="772"/>
                      <a:pt x="1120" y="772"/>
                    </a:cubicBezTo>
                    <a:cubicBezTo>
                      <a:pt x="26" y="772"/>
                      <a:pt x="26" y="772"/>
                      <a:pt x="26" y="772"/>
                    </a:cubicBezTo>
                    <a:cubicBezTo>
                      <a:pt x="12" y="772"/>
                      <a:pt x="0" y="756"/>
                      <a:pt x="0" y="737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1120" y="0"/>
                      <a:pt x="1120" y="0"/>
                      <a:pt x="1120" y="0"/>
                    </a:cubicBezTo>
                    <a:cubicBezTo>
                      <a:pt x="1134" y="0"/>
                      <a:pt x="1146" y="16"/>
                      <a:pt x="1146" y="35"/>
                    </a:cubicBezTo>
                    <a:cubicBezTo>
                      <a:pt x="1146" y="737"/>
                      <a:pt x="1146" y="737"/>
                      <a:pt x="1146" y="737"/>
                    </a:cubicBezTo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Rectangle 13"/>
              <p:cNvSpPr>
                <a:spLocks noChangeArrowheads="1"/>
              </p:cNvSpPr>
              <p:nvPr/>
            </p:nvSpPr>
            <p:spPr bwMode="auto">
              <a:xfrm>
                <a:off x="4926007" y="1068746"/>
                <a:ext cx="1914525" cy="11811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4936351" y="1068746"/>
                <a:ext cx="1901825" cy="1089025"/>
              </a:xfrm>
              <a:custGeom>
                <a:avLst/>
                <a:gdLst/>
                <a:ahLst/>
                <a:cxnLst>
                  <a:cxn ang="0">
                    <a:pos x="1198" y="0"/>
                  </a:cxn>
                  <a:cxn ang="0">
                    <a:pos x="0" y="0"/>
                  </a:cxn>
                  <a:cxn ang="0">
                    <a:pos x="1198" y="686"/>
                  </a:cxn>
                  <a:cxn ang="0">
                    <a:pos x="1198" y="0"/>
                  </a:cxn>
                </a:cxnLst>
                <a:rect l="0" t="0" r="r" b="b"/>
                <a:pathLst>
                  <a:path w="1198" h="686">
                    <a:moveTo>
                      <a:pt x="1198" y="0"/>
                    </a:moveTo>
                    <a:lnTo>
                      <a:pt x="0" y="0"/>
                    </a:lnTo>
                    <a:lnTo>
                      <a:pt x="1198" y="686"/>
                    </a:lnTo>
                    <a:lnTo>
                      <a:pt x="1198" y="0"/>
                    </a:lnTo>
                    <a:close/>
                  </a:path>
                </a:pathLst>
              </a:custGeom>
              <a:solidFill>
                <a:schemeClr val="bg1">
                  <a:alpha val="23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844800" y="2648409"/>
              <a:ext cx="2803525" cy="122237"/>
              <a:chOff x="4462463" y="2425701"/>
              <a:chExt cx="2803525" cy="122237"/>
            </a:xfrm>
          </p:grpSpPr>
          <p:sp>
            <p:nvSpPr>
              <p:cNvPr id="44" name="Freeform 15"/>
              <p:cNvSpPr>
                <a:spLocks/>
              </p:cNvSpPr>
              <p:nvPr/>
            </p:nvSpPr>
            <p:spPr bwMode="auto">
              <a:xfrm>
                <a:off x="4462463" y="2481263"/>
                <a:ext cx="2800350" cy="6667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68" y="37"/>
                  </a:cxn>
                  <a:cxn ang="0">
                    <a:pos x="1487" y="37"/>
                  </a:cxn>
                  <a:cxn ang="0">
                    <a:pos x="1546" y="12"/>
                  </a:cxn>
                  <a:cxn ang="0">
                    <a:pos x="1547" y="0"/>
                  </a:cxn>
                  <a:cxn ang="0">
                    <a:pos x="10" y="5"/>
                  </a:cxn>
                </a:cxnLst>
                <a:rect l="0" t="0" r="r" b="b"/>
                <a:pathLst>
                  <a:path w="1547" h="37">
                    <a:moveTo>
                      <a:pt x="10" y="5"/>
                    </a:moveTo>
                    <a:cubicBezTo>
                      <a:pt x="10" y="5"/>
                      <a:pt x="0" y="23"/>
                      <a:pt x="68" y="37"/>
                    </a:cubicBezTo>
                    <a:cubicBezTo>
                      <a:pt x="1487" y="37"/>
                      <a:pt x="1487" y="37"/>
                      <a:pt x="1487" y="37"/>
                    </a:cubicBezTo>
                    <a:cubicBezTo>
                      <a:pt x="1487" y="37"/>
                      <a:pt x="1534" y="34"/>
                      <a:pt x="1546" y="12"/>
                    </a:cubicBezTo>
                    <a:cubicBezTo>
                      <a:pt x="1547" y="0"/>
                      <a:pt x="1547" y="0"/>
                      <a:pt x="1547" y="0"/>
                    </a:cubicBezTo>
                    <a:lnTo>
                      <a:pt x="10" y="5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16"/>
              <p:cNvSpPr>
                <a:spLocks/>
              </p:cNvSpPr>
              <p:nvPr/>
            </p:nvSpPr>
            <p:spPr bwMode="auto">
              <a:xfrm>
                <a:off x="4478338" y="2425701"/>
                <a:ext cx="2787650" cy="841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38"/>
                  </a:cxn>
                  <a:cxn ang="0">
                    <a:pos x="16" y="43"/>
                  </a:cxn>
                  <a:cxn ang="0">
                    <a:pos x="1522" y="43"/>
                  </a:cxn>
                  <a:cxn ang="0">
                    <a:pos x="1538" y="40"/>
                  </a:cxn>
                  <a:cxn ang="0">
                    <a:pos x="1538" y="0"/>
                  </a:cxn>
                  <a:cxn ang="0">
                    <a:pos x="1" y="0"/>
                  </a:cxn>
                </a:cxnLst>
                <a:rect l="0" t="0" r="r" b="b"/>
                <a:pathLst>
                  <a:path w="1540" h="47">
                    <a:moveTo>
                      <a:pt x="1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" y="47"/>
                      <a:pt x="16" y="43"/>
                      <a:pt x="16" y="43"/>
                    </a:cubicBezTo>
                    <a:cubicBezTo>
                      <a:pt x="1522" y="43"/>
                      <a:pt x="1522" y="43"/>
                      <a:pt x="1522" y="43"/>
                    </a:cubicBezTo>
                    <a:cubicBezTo>
                      <a:pt x="1540" y="45"/>
                      <a:pt x="1538" y="40"/>
                      <a:pt x="1538" y="40"/>
                    </a:cubicBezTo>
                    <a:cubicBezTo>
                      <a:pt x="1538" y="0"/>
                      <a:pt x="1538" y="0"/>
                      <a:pt x="1538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42000">
                    <a:schemeClr val="bg1">
                      <a:lumMod val="75000"/>
                    </a:schemeClr>
                  </a:gs>
                  <a:gs pos="6000">
                    <a:schemeClr val="bg1">
                      <a:lumMod val="85000"/>
                    </a:schemeClr>
                  </a:gs>
                  <a:gs pos="0">
                    <a:schemeClr val="bg1">
                      <a:lumMod val="65000"/>
                    </a:schemeClr>
                  </a:gs>
                </a:gsLst>
                <a:lin ang="5400000" scaled="0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31"/>
              <p:cNvSpPr>
                <a:spLocks/>
              </p:cNvSpPr>
              <p:nvPr/>
            </p:nvSpPr>
            <p:spPr bwMode="auto">
              <a:xfrm>
                <a:off x="5672138" y="2425701"/>
                <a:ext cx="392113" cy="44450"/>
              </a:xfrm>
              <a:custGeom>
                <a:avLst/>
                <a:gdLst/>
                <a:ahLst/>
                <a:cxnLst>
                  <a:cxn ang="0">
                    <a:pos x="20" y="22"/>
                  </a:cxn>
                  <a:cxn ang="0">
                    <a:pos x="198" y="22"/>
                  </a:cxn>
                  <a:cxn ang="0">
                    <a:pos x="215" y="1"/>
                  </a:cxn>
                  <a:cxn ang="0">
                    <a:pos x="6" y="0"/>
                  </a:cxn>
                  <a:cxn ang="0">
                    <a:pos x="20" y="22"/>
                  </a:cxn>
                </a:cxnLst>
                <a:rect l="0" t="0" r="r" b="b"/>
                <a:pathLst>
                  <a:path w="217" h="25">
                    <a:moveTo>
                      <a:pt x="20" y="22"/>
                    </a:moveTo>
                    <a:cubicBezTo>
                      <a:pt x="198" y="22"/>
                      <a:pt x="198" y="22"/>
                      <a:pt x="198" y="22"/>
                    </a:cubicBezTo>
                    <a:cubicBezTo>
                      <a:pt x="198" y="22"/>
                      <a:pt x="217" y="25"/>
                      <a:pt x="21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0"/>
                      <a:pt x="20" y="22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0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367200" y="1587190"/>
            <a:ext cx="2651372" cy="1635672"/>
          </a:xfrm>
          <a:prstGeom prst="rect">
            <a:avLst/>
          </a:prstGeom>
          <a:ln>
            <a:noFill/>
          </a:ln>
        </p:spPr>
        <p:txBody>
          <a:bodyPr bIns="45720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9938" y="267471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9938" y="619462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4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grpSp>
        <p:nvGrpSpPr>
          <p:cNvPr id="3" name="Group 7"/>
          <p:cNvGrpSpPr/>
          <p:nvPr userDrawn="1"/>
        </p:nvGrpSpPr>
        <p:grpSpPr>
          <a:xfrm>
            <a:off x="0" y="5048851"/>
            <a:ext cx="9144000" cy="94649"/>
            <a:chOff x="0" y="2573904"/>
            <a:chExt cx="8767278" cy="44695"/>
          </a:xfrm>
        </p:grpSpPr>
        <p:grpSp>
          <p:nvGrpSpPr>
            <p:cNvPr id="4" name="Group 43"/>
            <p:cNvGrpSpPr/>
            <p:nvPr/>
          </p:nvGrpSpPr>
          <p:grpSpPr>
            <a:xfrm>
              <a:off x="0" y="2573904"/>
              <a:ext cx="3752335" cy="44695"/>
              <a:chOff x="0" y="2573904"/>
              <a:chExt cx="3752335" cy="44695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4"/>
            <p:cNvGrpSpPr/>
            <p:nvPr/>
          </p:nvGrpSpPr>
          <p:grpSpPr>
            <a:xfrm>
              <a:off x="3752335" y="2573904"/>
              <a:ext cx="5014943" cy="44695"/>
              <a:chOff x="0" y="2573904"/>
              <a:chExt cx="5014943" cy="44695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0" y="2573904"/>
                <a:ext cx="1262608" cy="4469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262608" y="2573904"/>
                <a:ext cx="1262608" cy="4469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489727" y="2573904"/>
                <a:ext cx="1262608" cy="4469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752335" y="2573904"/>
                <a:ext cx="1262608" cy="4469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1" name="Flowchart: Off-page Connector 30"/>
          <p:cNvSpPr/>
          <p:nvPr userDrawn="1"/>
        </p:nvSpPr>
        <p:spPr>
          <a:xfrm>
            <a:off x="8622181" y="238198"/>
            <a:ext cx="288035" cy="235899"/>
          </a:xfrm>
          <a:prstGeom prst="flowChartOffpageConnec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2120" y="197976"/>
            <a:ext cx="457681" cy="274637"/>
          </a:xfrm>
          <a:prstGeom prst="rect">
            <a:avLst/>
          </a:prstGeom>
        </p:spPr>
        <p:txBody>
          <a:bodyPr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own Arrow Callout 17"/>
          <p:cNvSpPr/>
          <p:nvPr userDrawn="1"/>
        </p:nvSpPr>
        <p:spPr bwMode="auto">
          <a:xfrm>
            <a:off x="0" y="0"/>
            <a:ext cx="9144000" cy="2529116"/>
          </a:xfrm>
          <a:prstGeom prst="downArrowCallout">
            <a:avLst>
              <a:gd name="adj1" fmla="val 32676"/>
              <a:gd name="adj2" fmla="val 14109"/>
              <a:gd name="adj3" fmla="val 10498"/>
              <a:gd name="adj4" fmla="val 92638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3749377" y="466776"/>
            <a:ext cx="1645246" cy="1644754"/>
          </a:xfrm>
          <a:prstGeom prst="ellips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22" name="Round Same Side Corner Rectangle 21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WW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777805" y="1105463"/>
            <a:ext cx="1425007" cy="1529068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6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2317802" y="1105463"/>
            <a:ext cx="1425007" cy="1529068"/>
          </a:xfrm>
          <a:prstGeom prst="rect">
            <a:avLst/>
          </a:prstGeom>
          <a:ln w="19050">
            <a:solidFill>
              <a:schemeClr val="accent2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3857799" y="1105463"/>
            <a:ext cx="1425007" cy="152906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8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5401191" y="1105463"/>
            <a:ext cx="1425007" cy="1529068"/>
          </a:xfrm>
          <a:prstGeom prst="rect">
            <a:avLst/>
          </a:prstGeom>
          <a:ln w="19050">
            <a:solidFill>
              <a:schemeClr val="accent4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6941188" y="1105463"/>
            <a:ext cx="1425007" cy="1529068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bIns="274320" anchor="b"/>
          <a:lstStyle>
            <a:lvl1pPr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6" grpId="0" animBg="1"/>
      <p:bldP spid="47" grpId="0" animBg="1"/>
      <p:bldP spid="48" grpId="0" animBg="1"/>
      <p:bldP spid="4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3"/>
          <p:cNvSpPr>
            <a:spLocks noGrp="1"/>
          </p:cNvSpPr>
          <p:nvPr>
            <p:ph type="body" sz="half" idx="16"/>
          </p:nvPr>
        </p:nvSpPr>
        <p:spPr>
          <a:xfrm>
            <a:off x="867991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867991" y="1472626"/>
            <a:ext cx="1421516" cy="1421092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5"/>
          </p:nvPr>
        </p:nvSpPr>
        <p:spPr>
          <a:xfrm>
            <a:off x="727168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22643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822643" y="1472626"/>
            <a:ext cx="1421516" cy="1421092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2681820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4829092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4829092" y="1472626"/>
            <a:ext cx="1421516" cy="1421092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2"/>
          </p:nvPr>
        </p:nvSpPr>
        <p:spPr>
          <a:xfrm>
            <a:off x="4688269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3"/>
          </p:nvPr>
        </p:nvSpPr>
        <p:spPr>
          <a:xfrm>
            <a:off x="6835350" y="3001502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6835350" y="1472626"/>
            <a:ext cx="1421516" cy="1421092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25"/>
          </p:nvPr>
        </p:nvSpPr>
        <p:spPr>
          <a:xfrm>
            <a:off x="6694527" y="3414419"/>
            <a:ext cx="1703163" cy="9233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00"/>
                            </p:stCondLst>
                            <p:childTnLst>
                              <p:par>
                                <p:cTn id="68" presetID="2" presetClass="entr" presetSubtype="4" accel="50000" decel="5000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" presetClass="entr" presetSubtype="4" accel="50000" decel="50000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Line buttom"/>
          <p:cNvCxnSpPr/>
          <p:nvPr userDrawn="1"/>
        </p:nvCxnSpPr>
        <p:spPr>
          <a:xfrm>
            <a:off x="685800" y="2831403"/>
            <a:ext cx="7772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464269" y="2741595"/>
            <a:ext cx="179616" cy="179616"/>
          </a:xfrm>
          <a:prstGeom prst="ellipse">
            <a:avLst/>
          </a:prstGeom>
          <a:solidFill>
            <a:schemeClr val="accent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1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3460212" y="2740007"/>
            <a:ext cx="179616" cy="179616"/>
          </a:xfrm>
          <a:prstGeom prst="ellipse">
            <a:avLst/>
          </a:prstGeom>
          <a:solidFill>
            <a:schemeClr val="accent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2">
                  <a:lumMod val="50000"/>
                </a:schemeClr>
              </a:solidFill>
              <a:latin typeface="FontAwesome" pitchFamily="2" charset="0"/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5456155" y="2741595"/>
            <a:ext cx="179616" cy="179616"/>
          </a:xfrm>
          <a:prstGeom prst="ellipse">
            <a:avLst/>
          </a:prstGeom>
          <a:solidFill>
            <a:schemeClr val="accent3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3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7452097" y="2741595"/>
            <a:ext cx="179616" cy="179616"/>
          </a:xfrm>
          <a:prstGeom prst="ellipse">
            <a:avLst/>
          </a:prstGeom>
          <a:solidFill>
            <a:schemeClr val="accent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0" rIns="0" rtlCol="0" anchor="ctr"/>
          <a:lstStyle/>
          <a:p>
            <a:pPr algn="ctr"/>
            <a:endParaRPr lang="en-US" sz="2400" dirty="0">
              <a:solidFill>
                <a:schemeClr val="accent4">
                  <a:lumMod val="75000"/>
                </a:schemeClr>
              </a:solidFill>
              <a:latin typeface="FontAwesome" pitchFamily="2" charset="0"/>
            </a:endParaRPr>
          </a:p>
        </p:txBody>
      </p:sp>
      <p:sp>
        <p:nvSpPr>
          <p:cNvPr id="19" name="Up Arrow Callout 18"/>
          <p:cNvSpPr/>
          <p:nvPr/>
        </p:nvSpPr>
        <p:spPr>
          <a:xfrm flipV="1">
            <a:off x="2670469" y="1343546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7"/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954616" y="1472626"/>
            <a:ext cx="1177872" cy="1177521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44034" y="1426210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0" name="Text Placeholder 3"/>
          <p:cNvSpPr>
            <a:spLocks noGrp="1"/>
          </p:cNvSpPr>
          <p:nvPr>
            <p:ph type="body" sz="half" idx="15"/>
          </p:nvPr>
        </p:nvSpPr>
        <p:spPr>
          <a:xfrm>
            <a:off x="2703211" y="1781675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Up Arrow Callout 30"/>
          <p:cNvSpPr/>
          <p:nvPr userDrawn="1"/>
        </p:nvSpPr>
        <p:spPr>
          <a:xfrm flipV="1">
            <a:off x="6631804" y="1343546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05369" y="1426210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3" name="Text Placeholder 3"/>
          <p:cNvSpPr>
            <a:spLocks noGrp="1"/>
          </p:cNvSpPr>
          <p:nvPr>
            <p:ph type="body" sz="half" idx="18"/>
          </p:nvPr>
        </p:nvSpPr>
        <p:spPr>
          <a:xfrm>
            <a:off x="6664546" y="1779065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Up Arrow Callout 33"/>
          <p:cNvSpPr/>
          <p:nvPr userDrawn="1"/>
        </p:nvSpPr>
        <p:spPr>
          <a:xfrm>
            <a:off x="666550" y="2997808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5" name="Text Placeholder 3"/>
          <p:cNvSpPr>
            <a:spLocks noGrp="1"/>
          </p:cNvSpPr>
          <p:nvPr>
            <p:ph type="body" sz="half" idx="19"/>
          </p:nvPr>
        </p:nvSpPr>
        <p:spPr>
          <a:xfrm>
            <a:off x="840115" y="3258874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9292" y="3630979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Up Arrow Callout 36"/>
          <p:cNvSpPr/>
          <p:nvPr userDrawn="1"/>
        </p:nvSpPr>
        <p:spPr>
          <a:xfrm>
            <a:off x="4668082" y="2997808"/>
            <a:ext cx="1768646" cy="1358849"/>
          </a:xfrm>
          <a:prstGeom prst="upArrowCallout">
            <a:avLst>
              <a:gd name="adj1" fmla="val 30842"/>
              <a:gd name="adj2" fmla="val 15421"/>
              <a:gd name="adj3" fmla="val 12155"/>
              <a:gd name="adj4" fmla="val 8971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21"/>
          </p:nvPr>
        </p:nvSpPr>
        <p:spPr>
          <a:xfrm>
            <a:off x="4841647" y="3249249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2"/>
          </p:nvPr>
        </p:nvSpPr>
        <p:spPr>
          <a:xfrm>
            <a:off x="4700824" y="3611729"/>
            <a:ext cx="1703163" cy="64524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1">
              <a:buNone/>
              <a:defRPr sz="1100" b="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23" hasCustomPrompt="1"/>
          </p:nvPr>
        </p:nvSpPr>
        <p:spPr>
          <a:xfrm>
            <a:off x="2950283" y="3031329"/>
            <a:ext cx="1177872" cy="1177521"/>
          </a:xfrm>
          <a:prstGeom prst="ellipse">
            <a:avLst/>
          </a:prstGeom>
          <a:ln w="28575">
            <a:solidFill>
              <a:schemeClr val="accent2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7042777" y="3031329"/>
            <a:ext cx="1177872" cy="1177521"/>
          </a:xfrm>
          <a:prstGeom prst="ellipse">
            <a:avLst/>
          </a:prstGeom>
          <a:ln w="28575">
            <a:solidFill>
              <a:schemeClr val="accent4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950585" y="1472626"/>
            <a:ext cx="1177872" cy="1177521"/>
          </a:xfrm>
          <a:prstGeom prst="ellipse">
            <a:avLst/>
          </a:prstGeom>
          <a:ln w="28575">
            <a:solidFill>
              <a:schemeClr val="accent3"/>
            </a:solidFill>
          </a:ln>
        </p:spPr>
        <p:txBody>
          <a:bodyPr bIns="91440" anchor="b"/>
          <a:lstStyle>
            <a:lvl1pPr algn="ctr">
              <a:buNone/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46" name="Round Same Side Corner Rectangle 45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3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7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5" grpId="0" animBg="1"/>
      <p:bldP spid="2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animBg="1"/>
      <p:bldP spid="32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animBg="1"/>
      <p:bldP spid="3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animBg="1"/>
      <p:bldP spid="44" grpId="0"/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3873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14600" y="7393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1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Subtext Goes Here</a:t>
            </a:r>
          </a:p>
        </p:txBody>
      </p:sp>
      <p:sp>
        <p:nvSpPr>
          <p:cNvPr id="44" name="Round Same Side Corner Rectangle 43"/>
          <p:cNvSpPr/>
          <p:nvPr userDrawn="1"/>
        </p:nvSpPr>
        <p:spPr>
          <a:xfrm rot="16200000" flipH="1">
            <a:off x="8798358" y="4748930"/>
            <a:ext cx="288035" cy="403249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46831" y="4806537"/>
            <a:ext cx="381001" cy="274637"/>
          </a:xfrm>
          <a:prstGeom prst="rect">
            <a:avLst/>
          </a:prstGeom>
        </p:spPr>
        <p:txBody>
          <a:bodyPr anchor="ctr"/>
          <a:lstStyle>
            <a:lvl1pPr algn="ctr">
              <a:defRPr sz="9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36B7D2-B98C-44FD-8D04-7EC62A5649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1275292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10" hasCustomPrompt="1"/>
          </p:nvPr>
        </p:nvSpPr>
        <p:spPr>
          <a:xfrm>
            <a:off x="1069342" y="1565900"/>
            <a:ext cx="1833416" cy="1832870"/>
          </a:xfrm>
          <a:prstGeom prst="diamond">
            <a:avLst/>
          </a:prstGeom>
          <a:ln w="28575">
            <a:solidFill>
              <a:schemeClr val="accent1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2565267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8" hasCustomPrompt="1"/>
          </p:nvPr>
        </p:nvSpPr>
        <p:spPr>
          <a:xfrm>
            <a:off x="2359591" y="2327170"/>
            <a:ext cx="1833416" cy="1832870"/>
          </a:xfrm>
          <a:prstGeom prst="diamond">
            <a:avLst/>
          </a:prstGeom>
          <a:ln w="28575">
            <a:solidFill>
              <a:schemeClr val="accent2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3864376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21" hasCustomPrompt="1"/>
          </p:nvPr>
        </p:nvSpPr>
        <p:spPr>
          <a:xfrm>
            <a:off x="3649840" y="1565900"/>
            <a:ext cx="1833416" cy="1832870"/>
          </a:xfrm>
          <a:prstGeom prst="diamond">
            <a:avLst/>
          </a:prstGeom>
          <a:ln w="28575">
            <a:solidFill>
              <a:schemeClr val="accent3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3"/>
          </p:nvPr>
        </p:nvSpPr>
        <p:spPr>
          <a:xfrm>
            <a:off x="5155576" y="1916565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940089" y="2327170"/>
            <a:ext cx="1833416" cy="1832870"/>
          </a:xfrm>
          <a:prstGeom prst="diamond">
            <a:avLst/>
          </a:prstGeom>
          <a:ln w="28575">
            <a:solidFill>
              <a:schemeClr val="accent4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  <p:sp>
        <p:nvSpPr>
          <p:cNvPr id="46" name="Text Placeholder 3"/>
          <p:cNvSpPr>
            <a:spLocks noGrp="1"/>
          </p:cNvSpPr>
          <p:nvPr>
            <p:ph type="body" sz="half" idx="25"/>
          </p:nvPr>
        </p:nvSpPr>
        <p:spPr>
          <a:xfrm>
            <a:off x="6436288" y="3479783"/>
            <a:ext cx="1421516" cy="38173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>
              <a:buNone/>
              <a:defRPr sz="1100" b="1" baseline="0">
                <a:solidFill>
                  <a:schemeClr val="accent5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47" name="Picture Placeholder 7"/>
          <p:cNvSpPr>
            <a:spLocks noGrp="1"/>
          </p:cNvSpPr>
          <p:nvPr>
            <p:ph type="pic" sz="quarter" idx="26" hasCustomPrompt="1"/>
          </p:nvPr>
        </p:nvSpPr>
        <p:spPr>
          <a:xfrm>
            <a:off x="6230338" y="1565900"/>
            <a:ext cx="1833416" cy="1832870"/>
          </a:xfrm>
          <a:prstGeom prst="diamond">
            <a:avLst/>
          </a:prstGeom>
          <a:ln w="28575">
            <a:solidFill>
              <a:schemeClr val="accent5"/>
            </a:solidFill>
          </a:ln>
        </p:spPr>
        <p:txBody>
          <a:bodyPr bIns="182880" anchor="b"/>
          <a:lstStyle>
            <a:lvl1pPr algn="ctr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Image Holder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1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4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7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46" grpId="0" build="p">
        <p:tmplLst>
          <p:tmpl lvl="1">
            <p:tnLst>
              <p:par>
                <p:cTn presetID="22" presetClass="entr" presetSubtype="4" fill="hold" nodeType="afterEffect" nodePh="1">
                  <p:stCondLst>
                    <p:cond delay="0"/>
                  </p:stCondLst>
                  <p:endCondLst>
                    <p:cond evt="begin"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72" r:id="rId2"/>
    <p:sldLayoutId id="2147483734" r:id="rId3"/>
    <p:sldLayoutId id="2147483695" r:id="rId4"/>
    <p:sldLayoutId id="2147483781" r:id="rId5"/>
    <p:sldLayoutId id="2147483766" r:id="rId6"/>
    <p:sldLayoutId id="2147483783" r:id="rId7"/>
    <p:sldLayoutId id="2147483767" r:id="rId8"/>
    <p:sldLayoutId id="2147483768" r:id="rId9"/>
    <p:sldLayoutId id="2147483769" r:id="rId10"/>
    <p:sldLayoutId id="2147483770" r:id="rId11"/>
    <p:sldLayoutId id="2147483752" r:id="rId12"/>
    <p:sldLayoutId id="2147483771" r:id="rId13"/>
    <p:sldLayoutId id="2147483773" r:id="rId14"/>
    <p:sldLayoutId id="2147483748" r:id="rId15"/>
    <p:sldLayoutId id="2147483754" r:id="rId16"/>
    <p:sldLayoutId id="2147483788" r:id="rId17"/>
    <p:sldLayoutId id="2147483789" r:id="rId18"/>
    <p:sldLayoutId id="2147483790" r:id="rId19"/>
    <p:sldLayoutId id="2147483755" r:id="rId20"/>
    <p:sldLayoutId id="2147483756" r:id="rId21"/>
    <p:sldLayoutId id="2147483757" r:id="rId22"/>
    <p:sldLayoutId id="2147483765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782" r:id="rId29"/>
    <p:sldLayoutId id="2147483753" r:id="rId30"/>
    <p:sldLayoutId id="2147483763" r:id="rId31"/>
    <p:sldLayoutId id="2147483749" r:id="rId32"/>
    <p:sldLayoutId id="2147483750" r:id="rId33"/>
    <p:sldLayoutId id="2147483751" r:id="rId34"/>
    <p:sldLayoutId id="2147483774" r:id="rId35"/>
    <p:sldLayoutId id="2147483775" r:id="rId36"/>
    <p:sldLayoutId id="2147483776" r:id="rId37"/>
    <p:sldLayoutId id="2147483777" r:id="rId38"/>
    <p:sldLayoutId id="2147483778" r:id="rId39"/>
    <p:sldLayoutId id="2147483779" r:id="rId40"/>
    <p:sldLayoutId id="2147483780" r:id="rId41"/>
    <p:sldLayoutId id="2147483784" r:id="rId42"/>
    <p:sldLayoutId id="2147483786" r:id="rId43"/>
    <p:sldLayoutId id="2147483803" r:id="rId44"/>
    <p:sldLayoutId id="2147483804" r:id="rId4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4/26/2021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727075" y="1098550"/>
            <a:ext cx="1177925" cy="563563"/>
          </a:xfrm>
          <a:prstGeom prst="homePlat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>
            <a:off x="-3175" y="1495425"/>
            <a:ext cx="730250" cy="1295400"/>
          </a:xfrm>
          <a:custGeom>
            <a:avLst/>
            <a:gdLst/>
            <a:ahLst/>
            <a:cxnLst>
              <a:cxn ang="0">
                <a:pos x="460" y="460"/>
              </a:cxn>
              <a:cxn ang="0">
                <a:pos x="460" y="816"/>
              </a:cxn>
              <a:cxn ang="0">
                <a:pos x="0" y="357"/>
              </a:cxn>
              <a:cxn ang="0">
                <a:pos x="0" y="0"/>
              </a:cxn>
              <a:cxn ang="0">
                <a:pos x="460" y="460"/>
              </a:cxn>
            </a:cxnLst>
            <a:rect l="0" t="0" r="r" b="b"/>
            <a:pathLst>
              <a:path w="460" h="816">
                <a:moveTo>
                  <a:pt x="460" y="460"/>
                </a:moveTo>
                <a:lnTo>
                  <a:pt x="460" y="816"/>
                </a:lnTo>
                <a:lnTo>
                  <a:pt x="0" y="357"/>
                </a:lnTo>
                <a:lnTo>
                  <a:pt x="0" y="0"/>
                </a:lnTo>
                <a:lnTo>
                  <a:pt x="460" y="4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727075" y="1095375"/>
            <a:ext cx="3006725" cy="566738"/>
          </a:xfrm>
          <a:prstGeom prst="homePlat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27075" y="1662113"/>
            <a:ext cx="1177925" cy="563563"/>
          </a:xfrm>
          <a:prstGeom prst="homePlate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27075" y="2225675"/>
            <a:ext cx="1177925" cy="565150"/>
          </a:xfrm>
          <a:prstGeom prst="homePlat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727075" y="2790825"/>
            <a:ext cx="1177925" cy="563563"/>
          </a:xfrm>
          <a:prstGeom prst="homePlat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727075" y="3354388"/>
            <a:ext cx="1177925" cy="566738"/>
          </a:xfrm>
          <a:prstGeom prst="homePlate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27075" y="3921125"/>
            <a:ext cx="1177925" cy="566738"/>
          </a:xfrm>
          <a:prstGeom prst="homePlate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>
            <a:off x="-3175" y="931863"/>
            <a:ext cx="730250" cy="1293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60"/>
              </a:cxn>
              <a:cxn ang="0">
                <a:pos x="460" y="815"/>
              </a:cxn>
              <a:cxn ang="0">
                <a:pos x="0" y="355"/>
              </a:cxn>
              <a:cxn ang="0">
                <a:pos x="0" y="0"/>
              </a:cxn>
            </a:cxnLst>
            <a:rect l="0" t="0" r="r" b="b"/>
            <a:pathLst>
              <a:path w="460" h="815">
                <a:moveTo>
                  <a:pt x="0" y="0"/>
                </a:moveTo>
                <a:lnTo>
                  <a:pt x="460" y="460"/>
                </a:lnTo>
                <a:lnTo>
                  <a:pt x="460" y="815"/>
                </a:ln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auto">
          <a:xfrm>
            <a:off x="-3175" y="365125"/>
            <a:ext cx="730250" cy="1296988"/>
          </a:xfrm>
          <a:custGeom>
            <a:avLst/>
            <a:gdLst/>
            <a:ahLst/>
            <a:cxnLst>
              <a:cxn ang="0">
                <a:pos x="460" y="460"/>
              </a:cxn>
              <a:cxn ang="0">
                <a:pos x="460" y="817"/>
              </a:cxn>
              <a:cxn ang="0">
                <a:pos x="0" y="357"/>
              </a:cxn>
              <a:cxn ang="0">
                <a:pos x="0" y="0"/>
              </a:cxn>
              <a:cxn ang="0">
                <a:pos x="460" y="460"/>
              </a:cxn>
            </a:cxnLst>
            <a:rect l="0" t="0" r="r" b="b"/>
            <a:pathLst>
              <a:path w="460" h="817">
                <a:moveTo>
                  <a:pt x="460" y="460"/>
                </a:moveTo>
                <a:lnTo>
                  <a:pt x="460" y="817"/>
                </a:lnTo>
                <a:lnTo>
                  <a:pt x="0" y="357"/>
                </a:lnTo>
                <a:lnTo>
                  <a:pt x="0" y="0"/>
                </a:lnTo>
                <a:lnTo>
                  <a:pt x="460" y="46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auto">
          <a:xfrm>
            <a:off x="-3175" y="2062163"/>
            <a:ext cx="730250" cy="1292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59"/>
              </a:cxn>
              <a:cxn ang="0">
                <a:pos x="460" y="814"/>
              </a:cxn>
              <a:cxn ang="0">
                <a:pos x="0" y="355"/>
              </a:cxn>
              <a:cxn ang="0">
                <a:pos x="0" y="0"/>
              </a:cxn>
            </a:cxnLst>
            <a:rect l="0" t="0" r="r" b="b"/>
            <a:pathLst>
              <a:path w="460" h="814">
                <a:moveTo>
                  <a:pt x="0" y="0"/>
                </a:moveTo>
                <a:lnTo>
                  <a:pt x="460" y="459"/>
                </a:lnTo>
                <a:lnTo>
                  <a:pt x="460" y="814"/>
                </a:lnTo>
                <a:lnTo>
                  <a:pt x="0" y="3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auto">
          <a:xfrm>
            <a:off x="-3175" y="2625725"/>
            <a:ext cx="730250" cy="1295400"/>
          </a:xfrm>
          <a:custGeom>
            <a:avLst/>
            <a:gdLst/>
            <a:ahLst/>
            <a:cxnLst>
              <a:cxn ang="0">
                <a:pos x="460" y="459"/>
              </a:cxn>
              <a:cxn ang="0">
                <a:pos x="460" y="816"/>
              </a:cxn>
              <a:cxn ang="0">
                <a:pos x="0" y="356"/>
              </a:cxn>
              <a:cxn ang="0">
                <a:pos x="0" y="0"/>
              </a:cxn>
              <a:cxn ang="0">
                <a:pos x="460" y="459"/>
              </a:cxn>
            </a:cxnLst>
            <a:rect l="0" t="0" r="r" b="b"/>
            <a:pathLst>
              <a:path w="460" h="816">
                <a:moveTo>
                  <a:pt x="460" y="459"/>
                </a:moveTo>
                <a:lnTo>
                  <a:pt x="460" y="816"/>
                </a:lnTo>
                <a:lnTo>
                  <a:pt x="0" y="356"/>
                </a:lnTo>
                <a:lnTo>
                  <a:pt x="0" y="0"/>
                </a:lnTo>
                <a:lnTo>
                  <a:pt x="460" y="45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-3175" y="3190875"/>
            <a:ext cx="730250" cy="12969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60" y="460"/>
              </a:cxn>
              <a:cxn ang="0">
                <a:pos x="460" y="817"/>
              </a:cxn>
              <a:cxn ang="0">
                <a:pos x="0" y="357"/>
              </a:cxn>
              <a:cxn ang="0">
                <a:pos x="0" y="0"/>
              </a:cxn>
            </a:cxnLst>
            <a:rect l="0" t="0" r="r" b="b"/>
            <a:pathLst>
              <a:path w="460" h="817">
                <a:moveTo>
                  <a:pt x="0" y="0"/>
                </a:moveTo>
                <a:lnTo>
                  <a:pt x="460" y="460"/>
                </a:lnTo>
                <a:lnTo>
                  <a:pt x="460" y="817"/>
                </a:lnTo>
                <a:lnTo>
                  <a:pt x="0" y="3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386719" y="2494640"/>
            <a:ext cx="512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CLIENT STATS DATA  ANALYSIS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 rot="2700000">
            <a:off x="4826831" y="3658746"/>
            <a:ext cx="172820" cy="1728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3307658" y="3745156"/>
            <a:ext cx="136816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H="1">
            <a:off x="5165484" y="3745156"/>
            <a:ext cx="131055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6"/>
          <p:cNvSpPr>
            <a:spLocks noChangeArrowheads="1"/>
          </p:cNvSpPr>
          <p:nvPr/>
        </p:nvSpPr>
        <p:spPr bwMode="auto">
          <a:xfrm>
            <a:off x="8474369" y="1095375"/>
            <a:ext cx="669631" cy="56673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Rectangle 7"/>
          <p:cNvSpPr>
            <a:spLocks noChangeArrowheads="1"/>
          </p:cNvSpPr>
          <p:nvPr/>
        </p:nvSpPr>
        <p:spPr bwMode="auto">
          <a:xfrm>
            <a:off x="8474369" y="1662113"/>
            <a:ext cx="669631" cy="5635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8"/>
          <p:cNvSpPr>
            <a:spLocks noChangeArrowheads="1"/>
          </p:cNvSpPr>
          <p:nvPr/>
        </p:nvSpPr>
        <p:spPr bwMode="auto">
          <a:xfrm>
            <a:off x="8474369" y="2225675"/>
            <a:ext cx="669631" cy="56515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9"/>
          <p:cNvSpPr>
            <a:spLocks noChangeArrowheads="1"/>
          </p:cNvSpPr>
          <p:nvPr/>
        </p:nvSpPr>
        <p:spPr bwMode="auto">
          <a:xfrm>
            <a:off x="8474369" y="2790825"/>
            <a:ext cx="669631" cy="56356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10"/>
          <p:cNvSpPr>
            <a:spLocks noChangeArrowheads="1"/>
          </p:cNvSpPr>
          <p:nvPr/>
        </p:nvSpPr>
        <p:spPr bwMode="auto">
          <a:xfrm>
            <a:off x="8474369" y="3354388"/>
            <a:ext cx="669631" cy="566738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"/>
          <p:cNvSpPr>
            <a:spLocks noChangeArrowheads="1"/>
          </p:cNvSpPr>
          <p:nvPr/>
        </p:nvSpPr>
        <p:spPr bwMode="auto">
          <a:xfrm>
            <a:off x="8474369" y="3921125"/>
            <a:ext cx="669631" cy="566738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97953"/>
      </p:ext>
    </p:extLst>
  </p:cSld>
  <p:clrMapOvr>
    <a:masterClrMapping/>
  </p:clrMapOvr>
  <p:transition spd="slow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nimBg="1"/>
      <p:bldP spid="102" grpId="0"/>
      <p:bldP spid="1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2</a:t>
            </a:fld>
            <a:endParaRPr kumimoji="0" lang="en-US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33880"/>
            <a:ext cx="68580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14350"/>
            <a:ext cx="841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cs typeface="Times New Roman" pitchFamily="18" charset="0"/>
              </a:rPr>
              <a:t>Distribution </a:t>
            </a:r>
            <a:r>
              <a:rPr lang="en-US" dirty="0" smtClean="0">
                <a:latin typeface="Calibri" pitchFamily="34" charset="0"/>
                <a:cs typeface="Times New Roman" pitchFamily="18" charset="0"/>
              </a:rPr>
              <a:t>of </a:t>
            </a:r>
            <a:r>
              <a:rPr lang="en-US" dirty="0" err="1" smtClean="0">
                <a:latin typeface="Calibri" pitchFamily="34" charset="0"/>
                <a:cs typeface="Times New Roman" pitchFamily="18" charset="0"/>
              </a:rPr>
              <a:t>txWeightedPhyRate</a:t>
            </a:r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3867150"/>
            <a:ext cx="6934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alibri" pitchFamily="34" charset="0"/>
              </a:rPr>
              <a:t>Observation: Certain outliers are found in </a:t>
            </a:r>
            <a:r>
              <a:rPr lang="en-US" sz="1200" dirty="0" err="1" smtClean="0">
                <a:latin typeface="Calibri" pitchFamily="34" charset="0"/>
              </a:rPr>
              <a:t>txWeightedPhyRate</a:t>
            </a:r>
            <a:r>
              <a:rPr lang="en-US" sz="1200" dirty="0">
                <a:latin typeface="Calibri" pitchFamily="34" charset="0"/>
              </a:rPr>
              <a:t> </a:t>
            </a:r>
            <a:r>
              <a:rPr lang="en-US" sz="1200" dirty="0" smtClean="0">
                <a:latin typeface="Calibri" pitchFamily="34" charset="0"/>
              </a:rPr>
              <a:t>which needs to be further analyzed.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52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61950"/>
            <a:ext cx="9144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Helvetica Neue"/>
              </a:rPr>
              <a:t>Step 1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</a:rPr>
              <a:t>Q1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. Look at the RSSI levels (rssi_percs_25) and look at the spread of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Tx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and Rx weighted </a:t>
            </a:r>
            <a:r>
              <a:rPr lang="en-US" sz="1600" dirty="0" err="1">
                <a:solidFill>
                  <a:srgbClr val="000000"/>
                </a:solidFill>
                <a:latin typeface="Calibri" pitchFamily="34" charset="0"/>
              </a:rPr>
              <a:t>Phy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 Rate</a:t>
            </a:r>
          </a:p>
          <a:p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" y="1233719"/>
            <a:ext cx="4472496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377613"/>
            <a:ext cx="4572000" cy="21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385189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Observation: Certain outliers are found in </a:t>
            </a:r>
            <a:r>
              <a:rPr lang="en-US" sz="1200" dirty="0" err="1" smtClean="0">
                <a:latin typeface="Calibri" pitchFamily="34" charset="0"/>
              </a:rPr>
              <a:t>rxWeightedPhyRate</a:t>
            </a:r>
            <a:r>
              <a:rPr lang="en-US" sz="1200" dirty="0" smtClean="0">
                <a:latin typeface="Calibri" pitchFamily="34" charset="0"/>
              </a:rPr>
              <a:t> </a:t>
            </a:r>
            <a:r>
              <a:rPr lang="en-US" sz="1200" dirty="0">
                <a:latin typeface="Calibri" pitchFamily="34" charset="0"/>
              </a:rPr>
              <a:t>which needs to further analyzed</a:t>
            </a:r>
            <a:r>
              <a:rPr lang="en-US" sz="1200" dirty="0" smtClean="0">
                <a:latin typeface="Calibri" pitchFamily="34" charset="0"/>
              </a:rPr>
              <a:t>.</a:t>
            </a:r>
          </a:p>
          <a:p>
            <a:r>
              <a:rPr lang="en-US" sz="1200" dirty="0" smtClean="0">
                <a:latin typeface="Calibri" pitchFamily="34" charset="0"/>
              </a:rPr>
              <a:t>Rssi_percs_25 is bit right skewed.</a:t>
            </a:r>
            <a:endParaRPr lang="en-US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4</a:t>
            </a:fld>
            <a:endParaRPr kumimoji="0" lang="en-US"/>
          </a:p>
        </p:txBody>
      </p:sp>
      <p:sp>
        <p:nvSpPr>
          <p:cNvPr id="4" name="TextBox 3"/>
          <p:cNvSpPr txBox="1"/>
          <p:nvPr/>
        </p:nvSpPr>
        <p:spPr>
          <a:xfrm>
            <a:off x="82118" y="13335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Q2. Produce a histogram and CSV file for the average of </a:t>
            </a:r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</a:rPr>
              <a:t>Tx</a:t>
            </a:r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 ad Rx weighted </a:t>
            </a:r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</a:rPr>
              <a:t>Phy</a:t>
            </a:r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 rate  between  -85 and -65 </a:t>
            </a:r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</a:rPr>
              <a:t>db</a:t>
            </a:r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 in 1 </a:t>
            </a:r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</a:rPr>
              <a:t>db</a:t>
            </a:r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 steps</a:t>
            </a:r>
          </a:p>
          <a:p>
            <a:endParaRPr lang="en-US" sz="12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56515"/>
            <a:ext cx="3943350" cy="1810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789" y="456515"/>
            <a:ext cx="3933825" cy="198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2266950"/>
            <a:ext cx="3657600" cy="213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529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D5BBC35B-A44B-4119-B8DA-DE9E3DFADA20}" type="slidenum">
              <a:rPr kumimoji="0" lang="en-US" smtClean="0"/>
              <a:pPr eaLnBrk="1" latinLnBrk="0" hangingPunct="1"/>
              <a:t>5</a:t>
            </a:fld>
            <a:endParaRPr kumimoji="0"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272" y="353872"/>
            <a:ext cx="3429000" cy="279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318135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70" y="55763"/>
            <a:ext cx="4506832" cy="19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2150"/>
            <a:ext cx="4277600" cy="218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576" y="4149090"/>
            <a:ext cx="714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itchFamily="34" charset="0"/>
              </a:rPr>
              <a:t>Observation: No : of bins in both </a:t>
            </a:r>
            <a:r>
              <a:rPr lang="en-US" sz="1200" dirty="0" err="1">
                <a:latin typeface="Calibri" pitchFamily="34" charset="0"/>
              </a:rPr>
              <a:t>rxweightedphyRate</a:t>
            </a:r>
            <a:r>
              <a:rPr lang="en-US" sz="1200" dirty="0">
                <a:latin typeface="Calibri" pitchFamily="34" charset="0"/>
              </a:rPr>
              <a:t> and </a:t>
            </a:r>
            <a:r>
              <a:rPr lang="en-US" sz="1200" dirty="0" err="1">
                <a:latin typeface="Calibri" pitchFamily="34" charset="0"/>
              </a:rPr>
              <a:t>txWeightedPhyRate</a:t>
            </a:r>
            <a:r>
              <a:rPr lang="en-US" sz="1200" dirty="0">
                <a:latin typeface="Calibri" pitchFamily="34" charset="0"/>
              </a:rPr>
              <a:t> is 21 between -85 and -65 in 1 db.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8304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latin typeface="Calibri" pitchFamily="34" charset="0"/>
              </a:rPr>
              <a:t>PIPELINE FLOW </a:t>
            </a:r>
            <a:endParaRPr lang="en-US" dirty="0">
              <a:solidFill>
                <a:srgbClr val="002060"/>
              </a:solidFill>
              <a:latin typeface="Calibri" pitchFamily="34" charset="0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rame 4"/>
          <p:cNvSpPr/>
          <p:nvPr/>
        </p:nvSpPr>
        <p:spPr>
          <a:xfrm>
            <a:off x="1046165" y="1410085"/>
            <a:ext cx="2937957" cy="2937957"/>
          </a:xfrm>
          <a:prstGeom prst="frame">
            <a:avLst>
              <a:gd name="adj1" fmla="val 1577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Pentagon 44"/>
          <p:cNvSpPr/>
          <p:nvPr/>
        </p:nvSpPr>
        <p:spPr>
          <a:xfrm rot="5400000">
            <a:off x="1802974" y="1245182"/>
            <a:ext cx="1424338" cy="748891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Pentagon 45"/>
          <p:cNvSpPr/>
          <p:nvPr/>
        </p:nvSpPr>
        <p:spPr>
          <a:xfrm rot="16200000">
            <a:off x="1802974" y="3754528"/>
            <a:ext cx="1424337" cy="748891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Pentagon 46"/>
          <p:cNvSpPr/>
          <p:nvPr/>
        </p:nvSpPr>
        <p:spPr>
          <a:xfrm>
            <a:off x="585309" y="2504618"/>
            <a:ext cx="1424338" cy="74889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Pentagon 47"/>
          <p:cNvSpPr/>
          <p:nvPr/>
        </p:nvSpPr>
        <p:spPr>
          <a:xfrm rot="10800000">
            <a:off x="3020641" y="2504617"/>
            <a:ext cx="1424337" cy="748891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7"/>
          <p:cNvGrpSpPr/>
          <p:nvPr/>
        </p:nvGrpSpPr>
        <p:grpSpPr>
          <a:xfrm>
            <a:off x="2127703" y="2522084"/>
            <a:ext cx="761886" cy="761884"/>
            <a:chOff x="2247891" y="2524775"/>
            <a:chExt cx="775554" cy="775552"/>
          </a:xfrm>
        </p:grpSpPr>
        <p:sp>
          <p:nvSpPr>
            <p:cNvPr id="52" name="Sev01"/>
            <p:cNvSpPr>
              <a:spLocks noChangeAspect="1"/>
            </p:cNvSpPr>
            <p:nvPr/>
          </p:nvSpPr>
          <p:spPr>
            <a:xfrm>
              <a:off x="2247891" y="2524775"/>
              <a:ext cx="775554" cy="775552"/>
            </a:xfrm>
            <a:prstGeom prst="ellipse">
              <a:avLst/>
            </a:prstGeom>
            <a:noFill/>
            <a:ln w="571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54" name="Freeform 69"/>
            <p:cNvSpPr>
              <a:spLocks noEditPoints="1"/>
            </p:cNvSpPr>
            <p:nvPr/>
          </p:nvSpPr>
          <p:spPr bwMode="auto">
            <a:xfrm>
              <a:off x="2472673" y="2748252"/>
              <a:ext cx="325992" cy="328598"/>
            </a:xfrm>
            <a:custGeom>
              <a:avLst/>
              <a:gdLst/>
              <a:ahLst/>
              <a:cxnLst>
                <a:cxn ang="0">
                  <a:pos x="29" y="58"/>
                </a:cxn>
                <a:cxn ang="0">
                  <a:pos x="6" y="47"/>
                </a:cxn>
                <a:cxn ang="0">
                  <a:pos x="7" y="46"/>
                </a:cxn>
                <a:cxn ang="0">
                  <a:pos x="12" y="40"/>
                </a:cxn>
                <a:cxn ang="0">
                  <a:pos x="13" y="40"/>
                </a:cxn>
                <a:cxn ang="0">
                  <a:pos x="14" y="41"/>
                </a:cxn>
                <a:cxn ang="0">
                  <a:pos x="29" y="48"/>
                </a:cxn>
                <a:cxn ang="0">
                  <a:pos x="48" y="29"/>
                </a:cxn>
                <a:cxn ang="0">
                  <a:pos x="29" y="9"/>
                </a:cxn>
                <a:cxn ang="0">
                  <a:pos x="16" y="14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19" y="24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0" y="4"/>
                </a:cxn>
                <a:cxn ang="0">
                  <a:pos x="1" y="2"/>
                </a:cxn>
                <a:cxn ang="0">
                  <a:pos x="4" y="3"/>
                </a:cxn>
                <a:cxn ang="0">
                  <a:pos x="9" y="8"/>
                </a:cxn>
                <a:cxn ang="0">
                  <a:pos x="29" y="0"/>
                </a:cxn>
                <a:cxn ang="0">
                  <a:pos x="58" y="29"/>
                </a:cxn>
                <a:cxn ang="0">
                  <a:pos x="29" y="58"/>
                </a:cxn>
                <a:cxn ang="0">
                  <a:pos x="34" y="35"/>
                </a:cxn>
                <a:cxn ang="0">
                  <a:pos x="33" y="36"/>
                </a:cxn>
                <a:cxn ang="0">
                  <a:pos x="20" y="36"/>
                </a:cxn>
                <a:cxn ang="0">
                  <a:pos x="19" y="35"/>
                </a:cxn>
                <a:cxn ang="0">
                  <a:pos x="19" y="32"/>
                </a:cxn>
                <a:cxn ang="0">
                  <a:pos x="20" y="31"/>
                </a:cxn>
                <a:cxn ang="0">
                  <a:pos x="29" y="31"/>
                </a:cxn>
                <a:cxn ang="0">
                  <a:pos x="29" y="18"/>
                </a:cxn>
                <a:cxn ang="0">
                  <a:pos x="30" y="17"/>
                </a:cxn>
                <a:cxn ang="0">
                  <a:pos x="33" y="17"/>
                </a:cxn>
                <a:cxn ang="0">
                  <a:pos x="34" y="18"/>
                </a:cxn>
                <a:cxn ang="0">
                  <a:pos x="34" y="35"/>
                </a:cxn>
              </a:cxnLst>
              <a:rect l="0" t="0" r="r" b="b"/>
              <a:pathLst>
                <a:path w="58" h="58">
                  <a:moveTo>
                    <a:pt x="29" y="58"/>
                  </a:moveTo>
                  <a:cubicBezTo>
                    <a:pt x="20" y="58"/>
                    <a:pt x="12" y="54"/>
                    <a:pt x="6" y="47"/>
                  </a:cubicBezTo>
                  <a:cubicBezTo>
                    <a:pt x="6" y="47"/>
                    <a:pt x="6" y="46"/>
                    <a:pt x="7" y="46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40"/>
                    <a:pt x="13" y="40"/>
                    <a:pt x="14" y="41"/>
                  </a:cubicBezTo>
                  <a:cubicBezTo>
                    <a:pt x="17" y="45"/>
                    <a:pt x="23" y="48"/>
                    <a:pt x="29" y="48"/>
                  </a:cubicBezTo>
                  <a:cubicBezTo>
                    <a:pt x="40" y="48"/>
                    <a:pt x="48" y="39"/>
                    <a:pt x="48" y="29"/>
                  </a:cubicBezTo>
                  <a:cubicBezTo>
                    <a:pt x="48" y="18"/>
                    <a:pt x="40" y="9"/>
                    <a:pt x="29" y="9"/>
                  </a:cubicBezTo>
                  <a:cubicBezTo>
                    <a:pt x="24" y="9"/>
                    <a:pt x="19" y="11"/>
                    <a:pt x="16" y="14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22" y="20"/>
                    <a:pt x="22" y="21"/>
                    <a:pt x="21" y="22"/>
                  </a:cubicBezTo>
                  <a:cubicBezTo>
                    <a:pt x="21" y="23"/>
                    <a:pt x="20" y="24"/>
                    <a:pt x="19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4"/>
                    <a:pt x="0" y="23"/>
                    <a:pt x="0" y="2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2" y="2"/>
                    <a:pt x="3" y="2"/>
                    <a:pt x="4" y="3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4" y="3"/>
                    <a:pt x="21" y="0"/>
                    <a:pt x="29" y="0"/>
                  </a:cubicBezTo>
                  <a:cubicBezTo>
                    <a:pt x="45" y="0"/>
                    <a:pt x="58" y="13"/>
                    <a:pt x="58" y="29"/>
                  </a:cubicBezTo>
                  <a:cubicBezTo>
                    <a:pt x="58" y="45"/>
                    <a:pt x="45" y="58"/>
                    <a:pt x="29" y="58"/>
                  </a:cubicBezTo>
                  <a:close/>
                  <a:moveTo>
                    <a:pt x="34" y="35"/>
                  </a:moveTo>
                  <a:cubicBezTo>
                    <a:pt x="34" y="35"/>
                    <a:pt x="33" y="36"/>
                    <a:pt x="33" y="36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0" y="36"/>
                    <a:pt x="19" y="35"/>
                    <a:pt x="19" y="35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9" y="32"/>
                    <a:pt x="20" y="31"/>
                    <a:pt x="20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7"/>
                    <a:pt x="29" y="17"/>
                    <a:pt x="30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17"/>
                    <a:pt x="34" y="17"/>
                    <a:pt x="34" y="18"/>
                  </a:cubicBezTo>
                  <a:lnTo>
                    <a:pt x="34" y="3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8" name="Text Placeholder 3"/>
          <p:cNvSpPr txBox="1">
            <a:spLocks/>
          </p:cNvSpPr>
          <p:nvPr/>
        </p:nvSpPr>
        <p:spPr>
          <a:xfrm>
            <a:off x="5296455" y="1376530"/>
            <a:ext cx="65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" name="Text Placeholder 3"/>
          <p:cNvSpPr txBox="1">
            <a:spLocks/>
          </p:cNvSpPr>
          <p:nvPr/>
        </p:nvSpPr>
        <p:spPr>
          <a:xfrm>
            <a:off x="4606884" y="2986836"/>
            <a:ext cx="4308443" cy="195745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914400">
              <a:spcBef>
                <a:spcPct val="20000"/>
              </a:spcBef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01-&gt;</a:t>
            </a: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Saved </a:t>
            </a: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data from data processing of </a:t>
            </a:r>
            <a:endParaRPr lang="en-US" sz="1200" dirty="0" smtClean="0">
              <a:solidFill>
                <a:schemeClr val="tx1"/>
              </a:solidFill>
              <a:latin typeface="Calibri" pitchFamily="34" charset="0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en-US" sz="1200" dirty="0" err="1" smtClean="0">
                <a:solidFill>
                  <a:schemeClr val="tx1"/>
                </a:solidFill>
                <a:latin typeface="Calibri" pitchFamily="34" charset="0"/>
              </a:rPr>
              <a:t>avg</a:t>
            </a: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alibri" pitchFamily="34" charset="0"/>
              </a:rPr>
              <a:t>Tx</a:t>
            </a: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 and Rx Weighed </a:t>
            </a:r>
            <a:r>
              <a:rPr lang="en-US" sz="1200" dirty="0" err="1">
                <a:solidFill>
                  <a:schemeClr val="tx1"/>
                </a:solidFill>
                <a:latin typeface="Calibri" pitchFamily="34" charset="0"/>
              </a:rPr>
              <a:t>Phy</a:t>
            </a: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 Rate between </a:t>
            </a:r>
            <a:endParaRPr lang="en-US" sz="1200" dirty="0" smtClean="0">
              <a:solidFill>
                <a:schemeClr val="tx1"/>
              </a:solidFill>
              <a:latin typeface="Calibri" pitchFamily="34" charset="0"/>
            </a:endParaRPr>
          </a:p>
          <a:p>
            <a:pPr defTabSz="91440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-</a:t>
            </a:r>
            <a:r>
              <a:rPr lang="en-US" sz="1200" dirty="0">
                <a:solidFill>
                  <a:schemeClr val="tx1"/>
                </a:solidFill>
                <a:latin typeface="Calibri" pitchFamily="34" charset="0"/>
              </a:rPr>
              <a:t>85 and -65 dB in 1 dB </a:t>
            </a: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steps is taken as </a:t>
            </a:r>
            <a:r>
              <a:rPr lang="en-US" sz="1200" dirty="0" err="1" smtClean="0">
                <a:solidFill>
                  <a:schemeClr val="tx1"/>
                </a:solidFill>
                <a:latin typeface="Calibri" pitchFamily="34" charset="0"/>
              </a:rPr>
              <a:t>csv</a:t>
            </a: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defTabSz="91440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02-&gt;Set the </a:t>
            </a:r>
            <a:r>
              <a:rPr lang="en-US" sz="1200" dirty="0" err="1" smtClean="0">
                <a:solidFill>
                  <a:schemeClr val="tx1"/>
                </a:solidFill>
                <a:latin typeface="Calibri" pitchFamily="34" charset="0"/>
              </a:rPr>
              <a:t>config</a:t>
            </a: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 file in </a:t>
            </a:r>
            <a:r>
              <a:rPr lang="en-US" sz="1200" dirty="0" err="1" smtClean="0">
                <a:solidFill>
                  <a:schemeClr val="tx1"/>
                </a:solidFill>
                <a:latin typeface="Calibri" pitchFamily="34" charset="0"/>
              </a:rPr>
              <a:t>logstash</a:t>
            </a: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defTabSz="91440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03-&gt; Store the indexed documents in elastic search.</a:t>
            </a:r>
          </a:p>
          <a:p>
            <a:pPr defTabSz="914400">
              <a:spcBef>
                <a:spcPct val="20000"/>
              </a:spcBef>
              <a:defRPr/>
            </a:pP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04-&gt; Visualize the data in </a:t>
            </a:r>
            <a:r>
              <a:rPr lang="en-US" sz="1200" dirty="0" err="1" smtClean="0">
                <a:solidFill>
                  <a:schemeClr val="tx1"/>
                </a:solidFill>
                <a:latin typeface="Calibri" pitchFamily="34" charset="0"/>
              </a:rPr>
              <a:t>grafana</a:t>
            </a:r>
            <a:r>
              <a:rPr lang="en-US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 defTabSz="914400">
              <a:spcBef>
                <a:spcPct val="20000"/>
              </a:spcBef>
              <a:defRPr/>
            </a:pPr>
            <a:endParaRPr lang="en-US" sz="1200" dirty="0" smtClean="0">
              <a:solidFill>
                <a:schemeClr val="tx1"/>
              </a:solidFill>
            </a:endParaRPr>
          </a:p>
          <a:p>
            <a:pPr defTabSz="914400">
              <a:spcBef>
                <a:spcPct val="20000"/>
              </a:spcBef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grpSp>
        <p:nvGrpSpPr>
          <p:cNvPr id="10" name="Group 23"/>
          <p:cNvGrpSpPr/>
          <p:nvPr/>
        </p:nvGrpSpPr>
        <p:grpSpPr>
          <a:xfrm>
            <a:off x="3239075" y="2715252"/>
            <a:ext cx="1106723" cy="330128"/>
            <a:chOff x="3239075" y="2715252"/>
            <a:chExt cx="1106723" cy="330128"/>
          </a:xfrm>
        </p:grpSpPr>
        <p:sp>
          <p:nvSpPr>
            <p:cNvPr id="97" name="Freeform 105"/>
            <p:cNvSpPr>
              <a:spLocks noEditPoints="1"/>
            </p:cNvSpPr>
            <p:nvPr/>
          </p:nvSpPr>
          <p:spPr bwMode="auto">
            <a:xfrm>
              <a:off x="3239075" y="2715252"/>
              <a:ext cx="334982" cy="330128"/>
            </a:xfrm>
            <a:custGeom>
              <a:avLst/>
              <a:gdLst/>
              <a:ahLst/>
              <a:cxnLst>
                <a:cxn ang="0">
                  <a:pos x="59" y="63"/>
                </a:cxn>
                <a:cxn ang="0">
                  <a:pos x="55" y="61"/>
                </a:cxn>
                <a:cxn ang="0">
                  <a:pos x="42" y="48"/>
                </a:cxn>
                <a:cxn ang="0">
                  <a:pos x="27" y="53"/>
                </a:cxn>
                <a:cxn ang="0">
                  <a:pos x="0" y="26"/>
                </a:cxn>
                <a:cxn ang="0">
                  <a:pos x="27" y="0"/>
                </a:cxn>
                <a:cxn ang="0">
                  <a:pos x="54" y="26"/>
                </a:cxn>
                <a:cxn ang="0">
                  <a:pos x="49" y="41"/>
                </a:cxn>
                <a:cxn ang="0">
                  <a:pos x="62" y="54"/>
                </a:cxn>
                <a:cxn ang="0">
                  <a:pos x="64" y="58"/>
                </a:cxn>
                <a:cxn ang="0">
                  <a:pos x="59" y="63"/>
                </a:cxn>
                <a:cxn ang="0">
                  <a:pos x="27" y="9"/>
                </a:cxn>
                <a:cxn ang="0">
                  <a:pos x="10" y="26"/>
                </a:cxn>
                <a:cxn ang="0">
                  <a:pos x="27" y="43"/>
                </a:cxn>
                <a:cxn ang="0">
                  <a:pos x="44" y="26"/>
                </a:cxn>
                <a:cxn ang="0">
                  <a:pos x="27" y="9"/>
                </a:cxn>
              </a:cxnLst>
              <a:rect l="0" t="0" r="r" b="b"/>
              <a:pathLst>
                <a:path w="64" h="63">
                  <a:moveTo>
                    <a:pt x="59" y="63"/>
                  </a:moveTo>
                  <a:cubicBezTo>
                    <a:pt x="57" y="63"/>
                    <a:pt x="56" y="62"/>
                    <a:pt x="55" y="61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38" y="51"/>
                    <a:pt x="33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32"/>
                    <a:pt x="52" y="37"/>
                    <a:pt x="49" y="41"/>
                  </a:cubicBezTo>
                  <a:cubicBezTo>
                    <a:pt x="62" y="54"/>
                    <a:pt x="62" y="54"/>
                    <a:pt x="62" y="54"/>
                  </a:cubicBezTo>
                  <a:cubicBezTo>
                    <a:pt x="63" y="55"/>
                    <a:pt x="64" y="57"/>
                    <a:pt x="64" y="58"/>
                  </a:cubicBezTo>
                  <a:cubicBezTo>
                    <a:pt x="64" y="61"/>
                    <a:pt x="61" y="63"/>
                    <a:pt x="59" y="63"/>
                  </a:cubicBezTo>
                  <a:close/>
                  <a:moveTo>
                    <a:pt x="27" y="9"/>
                  </a:moveTo>
                  <a:cubicBezTo>
                    <a:pt x="18" y="9"/>
                    <a:pt x="10" y="17"/>
                    <a:pt x="10" y="26"/>
                  </a:cubicBezTo>
                  <a:cubicBezTo>
                    <a:pt x="10" y="36"/>
                    <a:pt x="18" y="43"/>
                    <a:pt x="27" y="43"/>
                  </a:cubicBezTo>
                  <a:cubicBezTo>
                    <a:pt x="37" y="43"/>
                    <a:pt x="44" y="36"/>
                    <a:pt x="44" y="26"/>
                  </a:cubicBezTo>
                  <a:cubicBezTo>
                    <a:pt x="44" y="17"/>
                    <a:pt x="37" y="9"/>
                    <a:pt x="27" y="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100" name="Text Placeholder 3"/>
            <p:cNvSpPr txBox="1">
              <a:spLocks/>
            </p:cNvSpPr>
            <p:nvPr/>
          </p:nvSpPr>
          <p:spPr>
            <a:xfrm>
              <a:off x="3630922" y="2771392"/>
              <a:ext cx="714876" cy="21544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STEP</a:t>
              </a:r>
              <a:r>
                <a:rPr kumimoji="0" lang="en-US" b="1" i="0" u="none" strike="noStrike" kern="120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03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Group 12"/>
          <p:cNvGrpSpPr/>
          <p:nvPr/>
        </p:nvGrpSpPr>
        <p:grpSpPr>
          <a:xfrm>
            <a:off x="651460" y="2700534"/>
            <a:ext cx="1046083" cy="357058"/>
            <a:chOff x="651460" y="2700534"/>
            <a:chExt cx="1046083" cy="357058"/>
          </a:xfrm>
        </p:grpSpPr>
        <p:sp>
          <p:nvSpPr>
            <p:cNvPr id="95" name="Freeform 82"/>
            <p:cNvSpPr>
              <a:spLocks noEditPoints="1"/>
            </p:cNvSpPr>
            <p:nvPr/>
          </p:nvSpPr>
          <p:spPr bwMode="auto">
            <a:xfrm>
              <a:off x="1395417" y="2700534"/>
              <a:ext cx="302126" cy="357058"/>
            </a:xfrm>
            <a:custGeom>
              <a:avLst/>
              <a:gdLst/>
              <a:ahLst/>
              <a:cxnLst>
                <a:cxn ang="0">
                  <a:pos x="61" y="26"/>
                </a:cxn>
                <a:cxn ang="0">
                  <a:pos x="61" y="68"/>
                </a:cxn>
                <a:cxn ang="0">
                  <a:pos x="58" y="72"/>
                </a:cxn>
                <a:cxn ang="0">
                  <a:pos x="4" y="72"/>
                </a:cxn>
                <a:cxn ang="0">
                  <a:pos x="0" y="68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36" y="0"/>
                </a:cxn>
                <a:cxn ang="0">
                  <a:pos x="36" y="22"/>
                </a:cxn>
                <a:cxn ang="0">
                  <a:pos x="40" y="26"/>
                </a:cxn>
                <a:cxn ang="0">
                  <a:pos x="61" y="26"/>
                </a:cxn>
                <a:cxn ang="0">
                  <a:pos x="46" y="32"/>
                </a:cxn>
                <a:cxn ang="0">
                  <a:pos x="45" y="31"/>
                </a:cxn>
                <a:cxn ang="0">
                  <a:pos x="16" y="31"/>
                </a:cxn>
                <a:cxn ang="0">
                  <a:pos x="15" y="32"/>
                </a:cxn>
                <a:cxn ang="0">
                  <a:pos x="15" y="35"/>
                </a:cxn>
                <a:cxn ang="0">
                  <a:pos x="16" y="36"/>
                </a:cxn>
                <a:cxn ang="0">
                  <a:pos x="45" y="36"/>
                </a:cxn>
                <a:cxn ang="0">
                  <a:pos x="46" y="35"/>
                </a:cxn>
                <a:cxn ang="0">
                  <a:pos x="46" y="32"/>
                </a:cxn>
                <a:cxn ang="0">
                  <a:pos x="46" y="43"/>
                </a:cxn>
                <a:cxn ang="0">
                  <a:pos x="45" y="41"/>
                </a:cxn>
                <a:cxn ang="0">
                  <a:pos x="16" y="41"/>
                </a:cxn>
                <a:cxn ang="0">
                  <a:pos x="15" y="43"/>
                </a:cxn>
                <a:cxn ang="0">
                  <a:pos x="15" y="45"/>
                </a:cxn>
                <a:cxn ang="0">
                  <a:pos x="16" y="47"/>
                </a:cxn>
                <a:cxn ang="0">
                  <a:pos x="45" y="47"/>
                </a:cxn>
                <a:cxn ang="0">
                  <a:pos x="46" y="45"/>
                </a:cxn>
                <a:cxn ang="0">
                  <a:pos x="46" y="43"/>
                </a:cxn>
                <a:cxn ang="0">
                  <a:pos x="46" y="53"/>
                </a:cxn>
                <a:cxn ang="0">
                  <a:pos x="45" y="52"/>
                </a:cxn>
                <a:cxn ang="0">
                  <a:pos x="16" y="52"/>
                </a:cxn>
                <a:cxn ang="0">
                  <a:pos x="15" y="53"/>
                </a:cxn>
                <a:cxn ang="0">
                  <a:pos x="15" y="56"/>
                </a:cxn>
                <a:cxn ang="0">
                  <a:pos x="16" y="57"/>
                </a:cxn>
                <a:cxn ang="0">
                  <a:pos x="45" y="57"/>
                </a:cxn>
                <a:cxn ang="0">
                  <a:pos x="46" y="56"/>
                </a:cxn>
                <a:cxn ang="0">
                  <a:pos x="46" y="53"/>
                </a:cxn>
                <a:cxn ang="0">
                  <a:pos x="60" y="21"/>
                </a:cxn>
                <a:cxn ang="0">
                  <a:pos x="41" y="21"/>
                </a:cxn>
                <a:cxn ang="0">
                  <a:pos x="41" y="2"/>
                </a:cxn>
                <a:cxn ang="0">
                  <a:pos x="42" y="3"/>
                </a:cxn>
                <a:cxn ang="0">
                  <a:pos x="59" y="19"/>
                </a:cxn>
                <a:cxn ang="0">
                  <a:pos x="60" y="21"/>
                </a:cxn>
              </a:cxnLst>
              <a:rect l="0" t="0" r="r" b="b"/>
              <a:pathLst>
                <a:path w="61" h="72">
                  <a:moveTo>
                    <a:pt x="61" y="26"/>
                  </a:moveTo>
                  <a:cubicBezTo>
                    <a:pt x="61" y="68"/>
                    <a:pt x="61" y="68"/>
                    <a:pt x="61" y="68"/>
                  </a:cubicBezTo>
                  <a:cubicBezTo>
                    <a:pt x="61" y="71"/>
                    <a:pt x="60" y="72"/>
                    <a:pt x="58" y="72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" y="72"/>
                    <a:pt x="0" y="71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24"/>
                    <a:pt x="37" y="26"/>
                    <a:pt x="40" y="26"/>
                  </a:cubicBezTo>
                  <a:lnTo>
                    <a:pt x="61" y="26"/>
                  </a:lnTo>
                  <a:close/>
                  <a:moveTo>
                    <a:pt x="46" y="32"/>
                  </a:moveTo>
                  <a:cubicBezTo>
                    <a:pt x="46" y="32"/>
                    <a:pt x="45" y="31"/>
                    <a:pt x="4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31"/>
                    <a:pt x="15" y="32"/>
                    <a:pt x="15" y="3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6"/>
                    <a:pt x="16" y="36"/>
                    <a:pt x="16" y="36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6" y="36"/>
                    <a:pt x="46" y="35"/>
                  </a:cubicBezTo>
                  <a:lnTo>
                    <a:pt x="46" y="32"/>
                  </a:lnTo>
                  <a:close/>
                  <a:moveTo>
                    <a:pt x="46" y="43"/>
                  </a:moveTo>
                  <a:cubicBezTo>
                    <a:pt x="46" y="42"/>
                    <a:pt x="45" y="41"/>
                    <a:pt x="4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5" y="42"/>
                    <a:pt x="15" y="43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6" y="46"/>
                    <a:pt x="46" y="45"/>
                  </a:cubicBezTo>
                  <a:lnTo>
                    <a:pt x="46" y="43"/>
                  </a:lnTo>
                  <a:close/>
                  <a:moveTo>
                    <a:pt x="46" y="53"/>
                  </a:moveTo>
                  <a:cubicBezTo>
                    <a:pt x="46" y="52"/>
                    <a:pt x="45" y="52"/>
                    <a:pt x="45" y="52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5" y="52"/>
                    <a:pt x="15" y="53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6"/>
                    <a:pt x="16" y="57"/>
                    <a:pt x="16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57"/>
                    <a:pt x="46" y="56"/>
                    <a:pt x="46" y="56"/>
                  </a:cubicBezTo>
                  <a:lnTo>
                    <a:pt x="46" y="53"/>
                  </a:lnTo>
                  <a:close/>
                  <a:moveTo>
                    <a:pt x="60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2"/>
                    <a:pt x="42" y="3"/>
                    <a:pt x="42" y="3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20"/>
                    <a:pt x="59" y="20"/>
                    <a:pt x="60" y="2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Text Placeholder 3"/>
            <p:cNvSpPr txBox="1">
              <a:spLocks/>
            </p:cNvSpPr>
            <p:nvPr/>
          </p:nvSpPr>
          <p:spPr>
            <a:xfrm>
              <a:off x="651460" y="2781017"/>
              <a:ext cx="714876" cy="21544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STEP</a:t>
              </a:r>
              <a:r>
                <a:rPr kumimoji="0" lang="en-US" b="1" i="0" u="none" strike="noStrike" kern="120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01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2" name="Group 13"/>
          <p:cNvGrpSpPr/>
          <p:nvPr/>
        </p:nvGrpSpPr>
        <p:grpSpPr>
          <a:xfrm>
            <a:off x="2329474" y="1009467"/>
            <a:ext cx="364824" cy="1030528"/>
            <a:chOff x="2329474" y="1009467"/>
            <a:chExt cx="364824" cy="1030528"/>
          </a:xfrm>
        </p:grpSpPr>
        <p:sp>
          <p:nvSpPr>
            <p:cNvPr id="93" name="Freeform 187"/>
            <p:cNvSpPr>
              <a:spLocks noEditPoints="1"/>
            </p:cNvSpPr>
            <p:nvPr/>
          </p:nvSpPr>
          <p:spPr bwMode="auto">
            <a:xfrm>
              <a:off x="2329474" y="1804223"/>
              <a:ext cx="364824" cy="235772"/>
            </a:xfrm>
            <a:custGeom>
              <a:avLst/>
              <a:gdLst/>
              <a:ahLst/>
              <a:cxnLst>
                <a:cxn ang="0">
                  <a:pos x="68" y="25"/>
                </a:cxn>
                <a:cxn ang="0">
                  <a:pos x="34" y="44"/>
                </a:cxn>
                <a:cxn ang="0">
                  <a:pos x="1" y="25"/>
                </a:cxn>
                <a:cxn ang="0">
                  <a:pos x="0" y="22"/>
                </a:cxn>
                <a:cxn ang="0">
                  <a:pos x="1" y="20"/>
                </a:cxn>
                <a:cxn ang="0">
                  <a:pos x="34" y="0"/>
                </a:cxn>
                <a:cxn ang="0">
                  <a:pos x="68" y="20"/>
                </a:cxn>
                <a:cxn ang="0">
                  <a:pos x="68" y="22"/>
                </a:cxn>
                <a:cxn ang="0">
                  <a:pos x="68" y="25"/>
                </a:cxn>
                <a:cxn ang="0">
                  <a:pos x="49" y="9"/>
                </a:cxn>
                <a:cxn ang="0">
                  <a:pos x="51" y="17"/>
                </a:cxn>
                <a:cxn ang="0">
                  <a:pos x="34" y="34"/>
                </a:cxn>
                <a:cxn ang="0">
                  <a:pos x="17" y="17"/>
                </a:cxn>
                <a:cxn ang="0">
                  <a:pos x="20" y="9"/>
                </a:cxn>
                <a:cxn ang="0">
                  <a:pos x="5" y="22"/>
                </a:cxn>
                <a:cxn ang="0">
                  <a:pos x="34" y="39"/>
                </a:cxn>
                <a:cxn ang="0">
                  <a:pos x="64" y="22"/>
                </a:cxn>
                <a:cxn ang="0">
                  <a:pos x="49" y="9"/>
                </a:cxn>
                <a:cxn ang="0">
                  <a:pos x="34" y="6"/>
                </a:cxn>
                <a:cxn ang="0">
                  <a:pos x="23" y="17"/>
                </a:cxn>
                <a:cxn ang="0">
                  <a:pos x="25" y="19"/>
                </a:cxn>
                <a:cxn ang="0">
                  <a:pos x="27" y="17"/>
                </a:cxn>
                <a:cxn ang="0">
                  <a:pos x="34" y="9"/>
                </a:cxn>
                <a:cxn ang="0">
                  <a:pos x="36" y="8"/>
                </a:cxn>
                <a:cxn ang="0">
                  <a:pos x="34" y="6"/>
                </a:cxn>
              </a:cxnLst>
              <a:rect l="0" t="0" r="r" b="b"/>
              <a:pathLst>
                <a:path w="68" h="44">
                  <a:moveTo>
                    <a:pt x="68" y="25"/>
                  </a:moveTo>
                  <a:cubicBezTo>
                    <a:pt x="61" y="36"/>
                    <a:pt x="48" y="44"/>
                    <a:pt x="34" y="44"/>
                  </a:cubicBezTo>
                  <a:cubicBezTo>
                    <a:pt x="21" y="44"/>
                    <a:pt x="8" y="36"/>
                    <a:pt x="1" y="25"/>
                  </a:cubicBezTo>
                  <a:cubicBezTo>
                    <a:pt x="1" y="24"/>
                    <a:pt x="0" y="23"/>
                    <a:pt x="0" y="22"/>
                  </a:cubicBezTo>
                  <a:cubicBezTo>
                    <a:pt x="0" y="21"/>
                    <a:pt x="1" y="20"/>
                    <a:pt x="1" y="20"/>
                  </a:cubicBezTo>
                  <a:cubicBezTo>
                    <a:pt x="8" y="8"/>
                    <a:pt x="21" y="0"/>
                    <a:pt x="34" y="0"/>
                  </a:cubicBezTo>
                  <a:cubicBezTo>
                    <a:pt x="48" y="0"/>
                    <a:pt x="61" y="8"/>
                    <a:pt x="68" y="20"/>
                  </a:cubicBezTo>
                  <a:cubicBezTo>
                    <a:pt x="68" y="20"/>
                    <a:pt x="68" y="21"/>
                    <a:pt x="68" y="22"/>
                  </a:cubicBezTo>
                  <a:cubicBezTo>
                    <a:pt x="68" y="23"/>
                    <a:pt x="68" y="24"/>
                    <a:pt x="68" y="25"/>
                  </a:cubicBezTo>
                  <a:close/>
                  <a:moveTo>
                    <a:pt x="49" y="9"/>
                  </a:moveTo>
                  <a:cubicBezTo>
                    <a:pt x="51" y="11"/>
                    <a:pt x="51" y="14"/>
                    <a:pt x="51" y="17"/>
                  </a:cubicBezTo>
                  <a:cubicBezTo>
                    <a:pt x="51" y="27"/>
                    <a:pt x="44" y="34"/>
                    <a:pt x="34" y="34"/>
                  </a:cubicBezTo>
                  <a:cubicBezTo>
                    <a:pt x="25" y="34"/>
                    <a:pt x="17" y="27"/>
                    <a:pt x="17" y="17"/>
                  </a:cubicBezTo>
                  <a:cubicBezTo>
                    <a:pt x="17" y="14"/>
                    <a:pt x="18" y="11"/>
                    <a:pt x="20" y="9"/>
                  </a:cubicBezTo>
                  <a:cubicBezTo>
                    <a:pt x="14" y="12"/>
                    <a:pt x="9" y="17"/>
                    <a:pt x="5" y="22"/>
                  </a:cubicBezTo>
                  <a:cubicBezTo>
                    <a:pt x="12" y="32"/>
                    <a:pt x="22" y="39"/>
                    <a:pt x="34" y="39"/>
                  </a:cubicBezTo>
                  <a:cubicBezTo>
                    <a:pt x="47" y="39"/>
                    <a:pt x="57" y="32"/>
                    <a:pt x="64" y="22"/>
                  </a:cubicBezTo>
                  <a:cubicBezTo>
                    <a:pt x="60" y="17"/>
                    <a:pt x="55" y="12"/>
                    <a:pt x="49" y="9"/>
                  </a:cubicBezTo>
                  <a:close/>
                  <a:moveTo>
                    <a:pt x="34" y="6"/>
                  </a:moveTo>
                  <a:cubicBezTo>
                    <a:pt x="28" y="6"/>
                    <a:pt x="23" y="11"/>
                    <a:pt x="23" y="17"/>
                  </a:cubicBezTo>
                  <a:cubicBezTo>
                    <a:pt x="23" y="18"/>
                    <a:pt x="24" y="19"/>
                    <a:pt x="25" y="19"/>
                  </a:cubicBezTo>
                  <a:cubicBezTo>
                    <a:pt x="26" y="19"/>
                    <a:pt x="27" y="18"/>
                    <a:pt x="27" y="17"/>
                  </a:cubicBezTo>
                  <a:cubicBezTo>
                    <a:pt x="27" y="13"/>
                    <a:pt x="30" y="9"/>
                    <a:pt x="34" y="9"/>
                  </a:cubicBezTo>
                  <a:cubicBezTo>
                    <a:pt x="35" y="9"/>
                    <a:pt x="36" y="9"/>
                    <a:pt x="36" y="8"/>
                  </a:cubicBezTo>
                  <a:cubicBezTo>
                    <a:pt x="36" y="7"/>
                    <a:pt x="35" y="6"/>
                    <a:pt x="34" y="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Text Placeholder 3"/>
            <p:cNvSpPr txBox="1">
              <a:spLocks/>
            </p:cNvSpPr>
            <p:nvPr/>
          </p:nvSpPr>
          <p:spPr>
            <a:xfrm rot="16200000">
              <a:off x="2144823" y="1259183"/>
              <a:ext cx="714876" cy="21544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STEP</a:t>
              </a:r>
              <a:r>
                <a:rPr kumimoji="0" lang="en-US" b="1" i="0" u="none" strike="noStrike" kern="120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02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3" name="Group 24"/>
          <p:cNvGrpSpPr/>
          <p:nvPr/>
        </p:nvGrpSpPr>
        <p:grpSpPr>
          <a:xfrm>
            <a:off x="2331999" y="3704513"/>
            <a:ext cx="339228" cy="1058017"/>
            <a:chOff x="2331999" y="3704513"/>
            <a:chExt cx="339228" cy="1058017"/>
          </a:xfrm>
        </p:grpSpPr>
        <p:sp>
          <p:nvSpPr>
            <p:cNvPr id="99" name="Freeform 6"/>
            <p:cNvSpPr>
              <a:spLocks noEditPoints="1"/>
            </p:cNvSpPr>
            <p:nvPr/>
          </p:nvSpPr>
          <p:spPr bwMode="auto">
            <a:xfrm>
              <a:off x="2331999" y="3704513"/>
              <a:ext cx="339228" cy="265482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Text Placeholder 3"/>
            <p:cNvSpPr txBox="1">
              <a:spLocks/>
            </p:cNvSpPr>
            <p:nvPr/>
          </p:nvSpPr>
          <p:spPr>
            <a:xfrm rot="16200000">
              <a:off x="2144823" y="4297370"/>
              <a:ext cx="714876" cy="215444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STEP</a:t>
              </a:r>
              <a:r>
                <a:rPr kumimoji="0" lang="en-US" b="1" i="0" u="none" strike="noStrike" kern="1200" cap="none" spc="0" normalizeH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04</a:t>
              </a:r>
              <a:endPara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41" name="Picture 2" descr="Csv, file, plano icon - Download on Iconfinder on Iconf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0" y="2266428"/>
            <a:ext cx="446528" cy="44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uilding logging system in Microservice Architecture with ELK stack and  Serilog .NET Core [Part 2] | by Thanh Le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795" y="604735"/>
            <a:ext cx="868695" cy="44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Elasticsearch Mapping Exceptions - The complete guide : Coralogix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140" y="2180797"/>
            <a:ext cx="1140744" cy="52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 descr="How to Customize Your Grafana Theme | www.neteye-blog.co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05" y="4177683"/>
            <a:ext cx="1023340" cy="45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43709"/>
      </p:ext>
    </p:extLst>
  </p:cSld>
  <p:clrMapOvr>
    <a:masterClrMapping/>
  </p:clrMapOvr>
  <p:transition spd="med" advTm="5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5" grpId="0" animBg="1"/>
      <p:bldP spid="46" grpId="0" animBg="1"/>
      <p:bldP spid="47" grpId="0" animBg="1"/>
      <p:bldP spid="48" grpId="0" animBg="1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00150"/>
            <a:ext cx="7304628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Calibri" pitchFamily="34" charset="0"/>
              </a:rPr>
              <a:t>Q1</a:t>
            </a:r>
            <a:r>
              <a:rPr lang="en-US" sz="1200" b="1" dirty="0">
                <a:solidFill>
                  <a:srgbClr val="002060"/>
                </a:solidFill>
                <a:latin typeface="Calibri" pitchFamily="34" charset="0"/>
              </a:rPr>
              <a:t>. </a:t>
            </a:r>
            <a:r>
              <a:rPr lang="en-US" sz="1200" b="1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Calibri" pitchFamily="34" charset="0"/>
              </a:rPr>
              <a:t>Percentage of devices connected with 2.4GHz and 5GHz respectively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latin typeface="Calibri" pitchFamily="34" charset="0"/>
              </a:rPr>
              <a:t>Ans</a:t>
            </a:r>
            <a:r>
              <a:rPr lang="en-US" altLang="en-US" sz="1200" dirty="0">
                <a:latin typeface="Calibri" pitchFamily="34" charset="0"/>
              </a:rPr>
              <a:t>: </a:t>
            </a:r>
            <a:endParaRPr lang="en-US" altLang="en-US" sz="1200" dirty="0" smtClean="0">
              <a:latin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latin typeface="Calibri" pitchFamily="34" charset="0"/>
              </a:rPr>
              <a:t>Total count</a:t>
            </a:r>
            <a:endParaRPr lang="en-US" altLang="en-US" sz="1200" b="1" dirty="0">
              <a:latin typeface="Calibri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" pitchFamily="34" charset="0"/>
              </a:rPr>
              <a:t>Percentage of the 2.4G device in complete dataset = </a:t>
            </a:r>
            <a:r>
              <a:rPr lang="en-US" altLang="en-US" sz="1200" b="1" dirty="0">
                <a:latin typeface="Calibri" pitchFamily="34" charset="0"/>
              </a:rPr>
              <a:t>45.59%</a:t>
            </a: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" pitchFamily="34" charset="0"/>
              </a:rPr>
              <a:t>Percentage of the 5G device in complete dataset = </a:t>
            </a:r>
            <a:r>
              <a:rPr lang="en-US" altLang="en-US" sz="1200" b="1" dirty="0">
                <a:latin typeface="Calibri" pitchFamily="34" charset="0"/>
              </a:rPr>
              <a:t>54.41</a:t>
            </a:r>
            <a:r>
              <a:rPr lang="en-US" altLang="en-US" sz="1200" b="1" dirty="0" smtClean="0">
                <a:latin typeface="Calibri" pitchFamily="34" charset="0"/>
              </a:rPr>
              <a:t>%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latin typeface="Calibri" pitchFamily="34" charset="0"/>
              </a:rPr>
              <a:t>Unique count </a:t>
            </a:r>
            <a:endParaRPr lang="en-US" altLang="en-US" sz="1200" b="1" dirty="0">
              <a:latin typeface="Calibri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" pitchFamily="34" charset="0"/>
              </a:rPr>
              <a:t>Percentage of the 2.4G device in complete dataset = </a:t>
            </a:r>
            <a:r>
              <a:rPr lang="en-US" sz="1200" b="1" dirty="0" smtClean="0"/>
              <a:t>1.70 %</a:t>
            </a:r>
            <a:endParaRPr lang="en-US" altLang="en-US" sz="1200" b="1" dirty="0">
              <a:latin typeface="Calibri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" pitchFamily="34" charset="0"/>
              </a:rPr>
              <a:t>Percentage of the 5G device in complete dataset = </a:t>
            </a:r>
            <a:r>
              <a:rPr lang="en-US" altLang="en-US" sz="1200" b="1" dirty="0" smtClean="0">
                <a:latin typeface="Calibri" pitchFamily="34" charset="0"/>
              </a:rPr>
              <a:t>1.734 %</a:t>
            </a:r>
            <a:endParaRPr lang="en-US" altLang="en-US" sz="1200" b="1" dirty="0">
              <a:latin typeface="Calibri" pitchFamily="34" charset="0"/>
            </a:endParaRPr>
          </a:p>
          <a:p>
            <a:r>
              <a:rPr lang="en-US" sz="1200" b="1" dirty="0" smtClean="0">
                <a:solidFill>
                  <a:srgbClr val="002060"/>
                </a:solidFill>
                <a:latin typeface="Calibri" pitchFamily="34" charset="0"/>
              </a:rPr>
              <a:t>Q.2 </a:t>
            </a:r>
            <a:r>
              <a:rPr lang="en-US" sz="1200" b="1" dirty="0">
                <a:solidFill>
                  <a:srgbClr val="002060"/>
                </a:solidFill>
                <a:latin typeface="Calibri" pitchFamily="34" charset="0"/>
              </a:rPr>
              <a:t>Percentage of devices connected with 2.4GHz and 5GHz respectively based on given condition</a:t>
            </a:r>
          </a:p>
          <a:p>
            <a:r>
              <a:rPr lang="en-US" sz="1200" dirty="0" err="1">
                <a:latin typeface="Calibri" pitchFamily="34" charset="0"/>
              </a:rPr>
              <a:t>Ans</a:t>
            </a:r>
            <a:r>
              <a:rPr lang="en-US" sz="1200" dirty="0" smtClean="0">
                <a:latin typeface="Calibri" pitchFamily="34" charset="0"/>
              </a:rPr>
              <a:t>:</a:t>
            </a:r>
          </a:p>
          <a:p>
            <a:r>
              <a:rPr lang="en-US" sz="1200" b="1" dirty="0" smtClean="0">
                <a:latin typeface="Calibri" pitchFamily="34" charset="0"/>
              </a:rPr>
              <a:t>Total Count</a:t>
            </a:r>
            <a:endParaRPr lang="en-US" sz="1200" b="1" dirty="0">
              <a:latin typeface="Calibri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pitchFamily="34" charset="0"/>
              </a:rPr>
              <a:t>Percentage of the 5G device in New model dataset = </a:t>
            </a:r>
            <a:r>
              <a:rPr lang="en-US" sz="1200" b="1" dirty="0">
                <a:latin typeface="Calibri" pitchFamily="34" charset="0"/>
              </a:rPr>
              <a:t>69.80%</a:t>
            </a:r>
          </a:p>
          <a:p>
            <a:pPr>
              <a:buFont typeface="+mj-lt"/>
              <a:buAutoNum type="arabicPeriod"/>
            </a:pPr>
            <a:r>
              <a:rPr lang="en-US" sz="1200" dirty="0">
                <a:latin typeface="Calibri" pitchFamily="34" charset="0"/>
              </a:rPr>
              <a:t>Percentage of the 2.4G device in New model dataset </a:t>
            </a:r>
            <a:r>
              <a:rPr lang="en-US" sz="1200" dirty="0" smtClean="0">
                <a:latin typeface="Calibri" pitchFamily="34" charset="0"/>
              </a:rPr>
              <a:t>=</a:t>
            </a:r>
            <a:r>
              <a:rPr lang="en-US" sz="1200" b="1" dirty="0" smtClean="0">
                <a:latin typeface="Calibri" pitchFamily="34" charset="0"/>
              </a:rPr>
              <a:t>30.16%</a:t>
            </a:r>
          </a:p>
          <a:p>
            <a:r>
              <a:rPr lang="en-US" sz="1200" b="1" dirty="0" smtClean="0">
                <a:latin typeface="Calibri" pitchFamily="34" charset="0"/>
              </a:rPr>
              <a:t>Unique Count</a:t>
            </a:r>
            <a:endParaRPr lang="en-US" sz="1200" b="1" dirty="0">
              <a:latin typeface="Calibri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" pitchFamily="34" charset="0"/>
              </a:rPr>
              <a:t>Percentage of the 2.4G device in complete dataset </a:t>
            </a:r>
            <a:r>
              <a:rPr lang="en-US" altLang="en-US" sz="1200">
                <a:latin typeface="Calibri" pitchFamily="34" charset="0"/>
              </a:rPr>
              <a:t>= </a:t>
            </a:r>
            <a:r>
              <a:rPr lang="en-US" altLang="en-US" sz="1200" b="1" smtClean="0">
                <a:latin typeface="Calibri" pitchFamily="34" charset="0"/>
              </a:rPr>
              <a:t>1.37%</a:t>
            </a:r>
            <a:endParaRPr lang="en-US" altLang="en-US" sz="1200" b="1" dirty="0">
              <a:latin typeface="Calibri" pitchFamily="34" charset="0"/>
            </a:endParaRPr>
          </a:p>
          <a:p>
            <a:pPr marL="17145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Calibri" pitchFamily="34" charset="0"/>
              </a:rPr>
              <a:t>Percentage of the 5G device in complete dataset = </a:t>
            </a:r>
            <a:r>
              <a:rPr lang="en-US" altLang="en-US" sz="1200" b="1" dirty="0" smtClean="0">
                <a:latin typeface="Calibri" pitchFamily="34" charset="0"/>
              </a:rPr>
              <a:t>2.24%</a:t>
            </a:r>
            <a:endParaRPr lang="en-US" sz="1200" b="1" dirty="0" smtClean="0">
              <a:latin typeface="Calibri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 smtClean="0">
                <a:solidFill>
                  <a:srgbClr val="002060"/>
                </a:solidFill>
                <a:latin typeface="Calibri" pitchFamily="34" charset="0"/>
              </a:rPr>
              <a:t>Q3</a:t>
            </a:r>
            <a:r>
              <a:rPr lang="en-US" sz="1200" b="1" dirty="0">
                <a:solidFill>
                  <a:srgbClr val="002060"/>
                </a:solidFill>
                <a:latin typeface="Calibri" pitchFamily="34" charset="0"/>
              </a:rPr>
              <a:t>. Will we gain more devices on 5GHz. </a:t>
            </a:r>
          </a:p>
          <a:p>
            <a:r>
              <a:rPr lang="en-US" sz="1200" dirty="0" err="1">
                <a:latin typeface="Calibri" pitchFamily="34" charset="0"/>
              </a:rPr>
              <a:t>Ans</a:t>
            </a:r>
            <a:r>
              <a:rPr lang="en-US" sz="1200" dirty="0">
                <a:latin typeface="Calibri" pitchFamily="34" charset="0"/>
              </a:rPr>
              <a:t>: </a:t>
            </a:r>
            <a:r>
              <a:rPr lang="en-US" sz="1200" dirty="0" smtClean="0">
                <a:latin typeface="Calibri" pitchFamily="34" charset="0"/>
              </a:rPr>
              <a:t>Yes.</a:t>
            </a:r>
            <a:r>
              <a:rPr lang="en-US" sz="1200" dirty="0">
                <a:latin typeface="Calibri" pitchFamily="34" charset="0"/>
              </a:rPr>
              <a:t> 5G devices are expected to increase significantly in this case. The results are influenced with assumption </a:t>
            </a:r>
            <a:endParaRPr lang="en-US" sz="1200" dirty="0" smtClean="0">
              <a:latin typeface="Calibri" pitchFamily="34" charset="0"/>
            </a:endParaRPr>
          </a:p>
          <a:p>
            <a:r>
              <a:rPr lang="en-US" sz="1200" dirty="0" smtClean="0">
                <a:latin typeface="Calibri" pitchFamily="34" charset="0"/>
              </a:rPr>
              <a:t>                                                        made during </a:t>
            </a:r>
            <a:r>
              <a:rPr lang="en-US" sz="1200" dirty="0">
                <a:latin typeface="Calibri" pitchFamily="34" charset="0"/>
              </a:rPr>
              <a:t>the analysis </a:t>
            </a:r>
            <a:endParaRPr lang="en-IN" sz="1200" dirty="0">
              <a:latin typeface="Calibri" pitchFamily="34" charset="0"/>
            </a:endParaRP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6B7D2-B98C-44FD-8D04-7EC62A56497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56357" y="209550"/>
            <a:ext cx="837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Step 2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9643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ustom Design">
  <a:themeElements>
    <a:clrScheme name="0_New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237DB9"/>
      </a:accent1>
      <a:accent2>
        <a:srgbClr val="15AA96"/>
      </a:accent2>
      <a:accent3>
        <a:srgbClr val="9BB955"/>
      </a:accent3>
      <a:accent4>
        <a:srgbClr val="F19B14"/>
      </a:accent4>
      <a:accent5>
        <a:srgbClr val="BE382C"/>
      </a:accent5>
      <a:accent6>
        <a:srgbClr val="633247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noFill/>
          <a:round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44184</TotalTime>
  <Words>359</Words>
  <Application>Microsoft Office PowerPoint</Application>
  <PresentationFormat>On-screen Show (16:9)</PresentationFormat>
  <Paragraphs>47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1_Custom Design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PIPELINE FLOW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dfdfdfdfd</dc:title>
  <dc:creator>High Tech</dc:creator>
  <cp:lastModifiedBy>DELL</cp:lastModifiedBy>
  <cp:revision>8826</cp:revision>
  <dcterms:created xsi:type="dcterms:W3CDTF">2014-09-03T19:30:44Z</dcterms:created>
  <dcterms:modified xsi:type="dcterms:W3CDTF">2021-04-26T12:32:48Z</dcterms:modified>
</cp:coreProperties>
</file>