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8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9858" autoAdjust="0"/>
  </p:normalViewPr>
  <p:slideViewPr>
    <p:cSldViewPr>
      <p:cViewPr varScale="1">
        <p:scale>
          <a:sx n="124" d="100"/>
          <a:sy n="124" d="100"/>
        </p:scale>
        <p:origin x="-39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65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76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6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57880" y="200199"/>
            <a:ext cx="45062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线控方案商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831575"/>
              </p:ext>
            </p:extLst>
          </p:nvPr>
        </p:nvGraphicFramePr>
        <p:xfrm>
          <a:off x="395536" y="683941"/>
          <a:ext cx="8280920" cy="415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84"/>
                <a:gridCol w="1121732"/>
                <a:gridCol w="1872208"/>
                <a:gridCol w="1872208"/>
                <a:gridCol w="1700691"/>
                <a:gridCol w="891597"/>
              </a:tblGrid>
              <a:tr h="293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System</a:t>
                      </a:r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Supplier-Ⅰ</a:t>
                      </a:r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Supplier-Ⅱ</a:t>
                      </a:r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Supplier-Ⅲ</a:t>
                      </a:r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Remark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8759"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Steering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转向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天津德科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湘滨电子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株洲易力达机电</a:t>
                      </a:r>
                      <a:endParaRPr lang="en-US" altLang="zh-CN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天津德科：需提供样车；</a:t>
                      </a:r>
                      <a:endParaRPr lang="en-US" altLang="zh-CN" sz="8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湘滨电子：可以上门；</a:t>
                      </a:r>
                      <a:endParaRPr lang="en-US" altLang="zh-CN" sz="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株洲易力达机电、</a:t>
                      </a:r>
                      <a:r>
                        <a:rPr lang="en-US" altLang="zh-CN" sz="800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BOSCH</a:t>
                      </a:r>
                      <a:r>
                        <a:rPr lang="zh-CN" altLang="en-US" sz="800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博世：未提供相关资料</a:t>
                      </a:r>
                      <a:endParaRPr lang="en-US" altLang="zh-CN" sz="8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0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方案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EPS+</a:t>
                      </a:r>
                      <a:r>
                        <a:rPr lang="zh-CN" altLang="en-US" sz="900" dirty="0" smtClean="0"/>
                        <a:t>电动转向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EPS+</a:t>
                      </a:r>
                      <a:r>
                        <a:rPr lang="zh-CN" altLang="en-US" sz="900" dirty="0" smtClean="0"/>
                        <a:t>电动转向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EPS+</a:t>
                      </a:r>
                      <a:r>
                        <a:rPr lang="zh-CN" altLang="en-US" sz="900" dirty="0" smtClean="0"/>
                        <a:t>电动转向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2772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主要技术指标</a:t>
                      </a:r>
                      <a:endParaRPr lang="en-US" altLang="zh-CN" sz="9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</a:t>
                      </a:r>
                      <a:r>
                        <a:rPr lang="zh-CN" altLang="en-US" sz="900" dirty="0" smtClean="0"/>
                        <a:t>转向角度精度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</a:t>
                      </a:r>
                      <a:r>
                        <a:rPr lang="zh-CN" altLang="en-US" sz="900" dirty="0" smtClean="0"/>
                        <a:t>转向响应时间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</a:t>
                      </a:r>
                      <a:r>
                        <a:rPr lang="zh-CN" altLang="en-US" sz="900" dirty="0" smtClean="0"/>
                        <a:t>精度</a:t>
                      </a:r>
                      <a:r>
                        <a:rPr lang="en-US" altLang="zh-CN" sz="900" dirty="0" smtClean="0"/>
                        <a:t>≤1deg</a:t>
                      </a:r>
                      <a:endParaRPr lang="zh-CN" altLang="en-US" sz="9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--420deg/s≤V≤480deg/s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</a:t>
                      </a:r>
                      <a:r>
                        <a:rPr lang="zh-CN" altLang="en-US" sz="900" dirty="0" smtClean="0"/>
                        <a:t>精度</a:t>
                      </a:r>
                      <a:r>
                        <a:rPr lang="en-US" altLang="zh-CN" sz="900" dirty="0" smtClean="0"/>
                        <a:t>≤1deg</a:t>
                      </a:r>
                      <a:endParaRPr lang="zh-CN" altLang="en-US" sz="9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--360deg/</a:t>
                      </a:r>
                      <a:r>
                        <a:rPr lang="en-US" altLang="zh-CN" sz="900" dirty="0" err="1" smtClean="0"/>
                        <a:t>s≤V</a:t>
                      </a:r>
                      <a:endParaRPr lang="en-US" altLang="zh-CN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\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价格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50000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175500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周期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45</a:t>
                      </a:r>
                      <a:r>
                        <a:rPr lang="zh-CN" altLang="en-US" sz="900" dirty="0" smtClean="0"/>
                        <a:t>天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30</a:t>
                      </a:r>
                      <a:r>
                        <a:rPr lang="zh-CN" altLang="en-US" sz="900" dirty="0" smtClean="0"/>
                        <a:t>天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08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质保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 smtClean="0"/>
                        <a:t>1</a:t>
                      </a:r>
                      <a:r>
                        <a:rPr lang="zh-CN" altLang="en-US" sz="900" b="1" dirty="0" smtClean="0"/>
                        <a:t>年</a:t>
                      </a:r>
                      <a:endParaRPr lang="zh-CN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12</a:t>
                      </a:r>
                      <a:r>
                        <a:rPr lang="zh-CN" altLang="en-US" sz="900" dirty="0" smtClean="0"/>
                        <a:t>个月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233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进度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已提供报价单和技术协议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已提供报价单，初步技术需求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6447"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Braking</a:t>
                      </a:r>
                      <a:r>
                        <a:rPr lang="zh-CN" altLang="en-US" sz="900" dirty="0" smtClean="0"/>
                        <a:t>制动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名称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格陆博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武汉元丰</a:t>
                      </a: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上海舜拓电机</a:t>
                      </a:r>
                      <a:r>
                        <a:rPr lang="en-US" altLang="zh-CN" sz="900" dirty="0" smtClean="0"/>
                        <a:t>+Harlan Global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格陆博：</a:t>
                      </a:r>
                      <a:r>
                        <a:rPr lang="en-US" altLang="zh-CN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EPB</a:t>
                      </a:r>
                      <a:r>
                        <a:rPr lang="zh-CN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只静态驻车，</a:t>
                      </a:r>
                      <a:r>
                        <a:rPr lang="en-US" altLang="zh-CN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IBC</a:t>
                      </a:r>
                      <a:r>
                        <a:rPr lang="zh-CN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还不成熟；</a:t>
                      </a:r>
                      <a:endParaRPr lang="en-US" altLang="zh-CN" sz="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武汉元丰：</a:t>
                      </a:r>
                      <a:r>
                        <a:rPr lang="en-US" altLang="zh-CN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</a:t>
                      </a:r>
                      <a:r>
                        <a:rPr lang="zh-CN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方案成熟，</a:t>
                      </a:r>
                      <a:r>
                        <a:rPr lang="en-US" altLang="zh-CN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</a:t>
                      </a:r>
                      <a:r>
                        <a:rPr lang="zh-CN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总体制动力偏小，不满足需求，需配其他配件；</a:t>
                      </a:r>
                      <a:endParaRPr lang="en-US" altLang="zh-CN" sz="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舜拓电机：产品满足要求，有意向合作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87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方案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EPB</a:t>
                      </a:r>
                      <a:r>
                        <a:rPr lang="zh-CN" altLang="en-US" sz="900" dirty="0" smtClean="0"/>
                        <a:t>（驻车制动）</a:t>
                      </a:r>
                      <a:r>
                        <a:rPr lang="en-US" altLang="zh-CN" sz="900" dirty="0" smtClean="0"/>
                        <a:t>/EPB+IBC</a:t>
                      </a:r>
                      <a:endParaRPr lang="zh-CN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ESC</a:t>
                      </a:r>
                      <a:endParaRPr lang="zh-CN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推杆电机</a:t>
                      </a:r>
                      <a:r>
                        <a:rPr lang="en-US" altLang="zh-CN" sz="900" dirty="0" smtClean="0"/>
                        <a:t>+</a:t>
                      </a:r>
                      <a:r>
                        <a:rPr lang="zh-CN" altLang="en-US" sz="900" dirty="0" smtClean="0"/>
                        <a:t>控制器（驻车制动）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sngStrike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主要技术指标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smtClean="0"/>
                        <a:t>(EPB)1600N, 0-119mm</a:t>
                      </a:r>
                      <a:r>
                        <a:rPr lang="zh-CN" altLang="en-US" sz="800" dirty="0" smtClean="0"/>
                        <a:t>，</a:t>
                      </a:r>
                      <a:endParaRPr lang="en-US" altLang="zh-CN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smtClean="0"/>
                        <a:t>(IBC)5000N &lt;0.3S@5Mpa</a:t>
                      </a:r>
                      <a:r>
                        <a:rPr lang="zh-CN" altLang="en-US" sz="800" dirty="0" smtClean="0"/>
                        <a:t>，</a:t>
                      </a:r>
                      <a:r>
                        <a:rPr lang="en-US" altLang="zh-CN" sz="800" dirty="0" smtClean="0"/>
                        <a:t>42mm</a:t>
                      </a:r>
                      <a:endParaRPr lang="zh-CN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smtClean="0"/>
                        <a:t>(ESC)100ms</a:t>
                      </a:r>
                      <a:r>
                        <a:rPr lang="zh-CN" altLang="en-US" sz="800" dirty="0" smtClean="0"/>
                        <a:t>，</a:t>
                      </a:r>
                      <a:r>
                        <a:rPr lang="en-US" altLang="zh-CN" sz="800" dirty="0" smtClean="0"/>
                        <a:t>0.4Mpa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(ANT-38)1800N@3mm/s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(ANT-52)1800N@10mm/s</a:t>
                      </a:r>
                      <a:endParaRPr lang="zh-CN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sngStrike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价格</a:t>
                      </a: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58500+59436</a:t>
                      </a: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254000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周期</a:t>
                      </a: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\</a:t>
                      </a: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\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质保</a:t>
                      </a: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\</a:t>
                      </a: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\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7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进度</a:t>
                      </a: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/>
                        <a:t>已提供报价单，</a:t>
                      </a:r>
                      <a:r>
                        <a:rPr lang="en-US" altLang="zh-CN" sz="800" dirty="0" smtClean="0"/>
                        <a:t>EPB</a:t>
                      </a:r>
                      <a:r>
                        <a:rPr lang="zh-CN" altLang="en-US" sz="800" dirty="0" smtClean="0"/>
                        <a:t>、</a:t>
                      </a:r>
                      <a:r>
                        <a:rPr lang="en-US" altLang="zh-CN" sz="800" dirty="0" smtClean="0"/>
                        <a:t>IBC</a:t>
                      </a:r>
                      <a:r>
                        <a:rPr lang="zh-CN" altLang="en-US" sz="800" dirty="0" smtClean="0"/>
                        <a:t>产品介绍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已提供报价单，</a:t>
                      </a: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ESC</a:t>
                      </a: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产品介绍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已提供产品介绍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5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Result</a:t>
                      </a: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1</a:t>
                      </a:r>
                      <a:r>
                        <a:rPr lang="zh-CN" altLang="en-US" sz="900" dirty="0" smtClean="0"/>
                        <a:t>、时间紧急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、涉及保密</a:t>
                      </a:r>
                      <a:r>
                        <a:rPr lang="en-US" altLang="zh-CN" sz="900" dirty="0" smtClean="0"/>
                        <a:t>3</a:t>
                      </a:r>
                      <a:r>
                        <a:rPr lang="zh-CN" altLang="en-US" sz="900" dirty="0" smtClean="0"/>
                        <a:t>、真正愿意与我司形成战略合作的厂家稀缺</a:t>
                      </a:r>
                      <a:r>
                        <a:rPr lang="en-US" altLang="zh-CN" sz="900" dirty="0" smtClean="0"/>
                        <a:t>4</a:t>
                      </a:r>
                      <a:r>
                        <a:rPr lang="zh-CN" altLang="en-US" sz="900" dirty="0" smtClean="0"/>
                        <a:t>、有第三方合作团队支持。因此，都选择第一家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50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303</Words>
  <Application>Microsoft Office PowerPoint</Application>
  <PresentationFormat>全屏显示(16:9)</PresentationFormat>
  <Paragraphs>79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丫丫精饰</dc:creator>
  <cp:keywords>https:/cyppt.taobao.com</cp:keywords>
  <dc:description>https://cyppt.taobao.com/</dc:description>
  <cp:lastModifiedBy>兴云新能源-姜泉</cp:lastModifiedBy>
  <cp:revision>367</cp:revision>
  <dcterms:created xsi:type="dcterms:W3CDTF">2015-12-11T17:46:00Z</dcterms:created>
  <dcterms:modified xsi:type="dcterms:W3CDTF">2018-02-26T05:18:16Z</dcterms:modified>
  <cp:category>https://cyppt.taobao.com/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2052-10.1.0.7022</vt:lpwstr>
  </property>
</Properties>
</file>