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94663" autoAdjust="0"/>
  </p:normalViewPr>
  <p:slideViewPr>
    <p:cSldViewPr>
      <p:cViewPr varScale="1">
        <p:scale>
          <a:sx n="89" d="100"/>
          <a:sy n="89" d="100"/>
        </p:scale>
        <p:origin x="-3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21"/>
            <a:ext cx="9144001" cy="6861821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833864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390527"/>
            <a:ext cx="390372" cy="27463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3" y="322660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8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3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199032" y="5202846"/>
            <a:ext cx="2084936" cy="121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07942"/>
            <a:ext cx="6349726" cy="33892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 txBox="1"/>
          <p:nvPr/>
        </p:nvSpPr>
        <p:spPr>
          <a:xfrm>
            <a:off x="857880" y="266933"/>
            <a:ext cx="6018376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——EPB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制动线控机械改制方案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54147" y="3976415"/>
            <a:ext cx="1224136" cy="5816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cxnSp>
        <p:nvCxnSpPr>
          <p:cNvPr id="6" name="直接箭头连接符 5"/>
          <p:cNvCxnSpPr>
            <a:endCxn id="4" idx="2"/>
          </p:cNvCxnSpPr>
          <p:nvPr/>
        </p:nvCxnSpPr>
        <p:spPr>
          <a:xfrm flipV="1">
            <a:off x="3068515" y="4558046"/>
            <a:ext cx="597700" cy="81517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/>
        </p:nvSpPr>
        <p:spPr>
          <a:xfrm>
            <a:off x="2602523" y="2540977"/>
            <a:ext cx="1503485" cy="1264140"/>
          </a:xfrm>
          <a:custGeom>
            <a:avLst/>
            <a:gdLst>
              <a:gd name="connsiteX0" fmla="*/ 0 w 1503485"/>
              <a:gd name="connsiteY0" fmla="*/ 0 h 1264140"/>
              <a:gd name="connsiteX1" fmla="*/ 448408 w 1503485"/>
              <a:gd name="connsiteY1" fmla="*/ 307731 h 1264140"/>
              <a:gd name="connsiteX2" fmla="*/ 202223 w 1503485"/>
              <a:gd name="connsiteY2" fmla="*/ 650631 h 1264140"/>
              <a:gd name="connsiteX3" fmla="*/ 298939 w 1503485"/>
              <a:gd name="connsiteY3" fmla="*/ 1222131 h 1264140"/>
              <a:gd name="connsiteX4" fmla="*/ 1178169 w 1503485"/>
              <a:gd name="connsiteY4" fmla="*/ 1222131 h 1264140"/>
              <a:gd name="connsiteX5" fmla="*/ 1503485 w 1503485"/>
              <a:gd name="connsiteY5" fmla="*/ 1230923 h 1264140"/>
              <a:gd name="connsiteX6" fmla="*/ 1503485 w 1503485"/>
              <a:gd name="connsiteY6" fmla="*/ 1230923 h 126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3485" h="1264140">
                <a:moveTo>
                  <a:pt x="0" y="0"/>
                </a:moveTo>
                <a:cubicBezTo>
                  <a:pt x="207352" y="99646"/>
                  <a:pt x="414704" y="199293"/>
                  <a:pt x="448408" y="307731"/>
                </a:cubicBezTo>
                <a:cubicBezTo>
                  <a:pt x="482112" y="416170"/>
                  <a:pt x="227134" y="498231"/>
                  <a:pt x="202223" y="650631"/>
                </a:cubicBezTo>
                <a:cubicBezTo>
                  <a:pt x="177312" y="803031"/>
                  <a:pt x="136281" y="1126881"/>
                  <a:pt x="298939" y="1222131"/>
                </a:cubicBezTo>
                <a:cubicBezTo>
                  <a:pt x="461597" y="1317381"/>
                  <a:pt x="977411" y="1220666"/>
                  <a:pt x="1178169" y="1222131"/>
                </a:cubicBezTo>
                <a:cubicBezTo>
                  <a:pt x="1378927" y="1223596"/>
                  <a:pt x="1503485" y="1230923"/>
                  <a:pt x="1503485" y="1230923"/>
                </a:cubicBezTo>
                <a:lnTo>
                  <a:pt x="1503485" y="1230923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4106008" y="2875085"/>
            <a:ext cx="3481561" cy="916399"/>
          </a:xfrm>
          <a:custGeom>
            <a:avLst/>
            <a:gdLst>
              <a:gd name="connsiteX0" fmla="*/ 3455376 w 3481561"/>
              <a:gd name="connsiteY0" fmla="*/ 0 h 916399"/>
              <a:gd name="connsiteX1" fmla="*/ 3367453 w 3481561"/>
              <a:gd name="connsiteY1" fmla="*/ 501161 h 916399"/>
              <a:gd name="connsiteX2" fmla="*/ 2549769 w 3481561"/>
              <a:gd name="connsiteY2" fmla="*/ 483577 h 916399"/>
              <a:gd name="connsiteX3" fmla="*/ 1890346 w 3481561"/>
              <a:gd name="connsiteY3" fmla="*/ 589084 h 916399"/>
              <a:gd name="connsiteX4" fmla="*/ 1433146 w 3481561"/>
              <a:gd name="connsiteY4" fmla="*/ 879230 h 916399"/>
              <a:gd name="connsiteX5" fmla="*/ 527538 w 3481561"/>
              <a:gd name="connsiteY5" fmla="*/ 914400 h 916399"/>
              <a:gd name="connsiteX6" fmla="*/ 0 w 3481561"/>
              <a:gd name="connsiteY6" fmla="*/ 896815 h 916399"/>
              <a:gd name="connsiteX7" fmla="*/ 0 w 3481561"/>
              <a:gd name="connsiteY7" fmla="*/ 896815 h 91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1561" h="916399">
                <a:moveTo>
                  <a:pt x="3455376" y="0"/>
                </a:moveTo>
                <a:cubicBezTo>
                  <a:pt x="3486882" y="210282"/>
                  <a:pt x="3518388" y="420565"/>
                  <a:pt x="3367453" y="501161"/>
                </a:cubicBezTo>
                <a:cubicBezTo>
                  <a:pt x="3216518" y="581757"/>
                  <a:pt x="2795953" y="468923"/>
                  <a:pt x="2549769" y="483577"/>
                </a:cubicBezTo>
                <a:cubicBezTo>
                  <a:pt x="2303584" y="498231"/>
                  <a:pt x="2076450" y="523142"/>
                  <a:pt x="1890346" y="589084"/>
                </a:cubicBezTo>
                <a:cubicBezTo>
                  <a:pt x="1704242" y="655026"/>
                  <a:pt x="1660281" y="825011"/>
                  <a:pt x="1433146" y="879230"/>
                </a:cubicBezTo>
                <a:cubicBezTo>
                  <a:pt x="1206011" y="933449"/>
                  <a:pt x="766396" y="911469"/>
                  <a:pt x="527538" y="914400"/>
                </a:cubicBezTo>
                <a:cubicBezTo>
                  <a:pt x="288680" y="917331"/>
                  <a:pt x="0" y="896815"/>
                  <a:pt x="0" y="896815"/>
                </a:cubicBezTo>
                <a:lnTo>
                  <a:pt x="0" y="896815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endCxn id="8" idx="4"/>
          </p:cNvCxnSpPr>
          <p:nvPr/>
        </p:nvCxnSpPr>
        <p:spPr>
          <a:xfrm flipH="1" flipV="1">
            <a:off x="3780692" y="3763108"/>
            <a:ext cx="1655404" cy="161010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4552085" y="3761157"/>
            <a:ext cx="576064" cy="132402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95214" y="537321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改制的拉索</a:t>
            </a:r>
            <a:endParaRPr lang="zh-CN" altLang="en-US" sz="1200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4702696" y="3647477"/>
            <a:ext cx="0" cy="2880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004048" y="3638707"/>
            <a:ext cx="0" cy="3055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46397" y="5378778"/>
            <a:ext cx="1041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支架</a:t>
            </a:r>
            <a:endParaRPr lang="zh-CN" altLang="en-US" sz="1200" dirty="0"/>
          </a:p>
        </p:txBody>
      </p:sp>
      <p:cxnSp>
        <p:nvCxnSpPr>
          <p:cNvPr id="33" name="直接箭头连接符 32"/>
          <p:cNvCxnSpPr/>
          <p:nvPr/>
        </p:nvCxnSpPr>
        <p:spPr>
          <a:xfrm flipH="1" flipV="1">
            <a:off x="5004048" y="3847017"/>
            <a:ext cx="1531326" cy="151014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>
            <a:off x="1899350" y="4328122"/>
            <a:ext cx="1169165" cy="478247"/>
          </a:xfrm>
          <a:custGeom>
            <a:avLst/>
            <a:gdLst>
              <a:gd name="connsiteX0" fmla="*/ 1169165 w 1169165"/>
              <a:gd name="connsiteY0" fmla="*/ 59240 h 478247"/>
              <a:gd name="connsiteX1" fmla="*/ 237181 w 1169165"/>
              <a:gd name="connsiteY1" fmla="*/ 32863 h 478247"/>
              <a:gd name="connsiteX2" fmla="*/ 17373 w 1169165"/>
              <a:gd name="connsiteY2" fmla="*/ 454893 h 478247"/>
              <a:gd name="connsiteX3" fmla="*/ 34958 w 1169165"/>
              <a:gd name="connsiteY3" fmla="*/ 446101 h 478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9165" h="478247">
                <a:moveTo>
                  <a:pt x="1169165" y="59240"/>
                </a:moveTo>
                <a:cubicBezTo>
                  <a:pt x="799155" y="13080"/>
                  <a:pt x="429146" y="-33079"/>
                  <a:pt x="237181" y="32863"/>
                </a:cubicBezTo>
                <a:cubicBezTo>
                  <a:pt x="45216" y="98805"/>
                  <a:pt x="51077" y="386020"/>
                  <a:pt x="17373" y="454893"/>
                </a:cubicBezTo>
                <a:cubicBezTo>
                  <a:pt x="-16331" y="523766"/>
                  <a:pt x="4185" y="415328"/>
                  <a:pt x="34958" y="446101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1239384" y="4629519"/>
            <a:ext cx="684076" cy="72764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3528" y="5373216"/>
            <a:ext cx="1009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6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7</a:t>
            </a:r>
            <a:r>
              <a:rPr lang="zh-CN" altLang="en-US" sz="1200" dirty="0" smtClean="0"/>
              <a:t>线束通过接插件接</a:t>
            </a:r>
            <a:r>
              <a:rPr lang="en-US" altLang="zh-CN" sz="1200" dirty="0" smtClean="0"/>
              <a:t>5EPB</a:t>
            </a:r>
            <a:r>
              <a:rPr lang="zh-CN" altLang="en-US" sz="1200" dirty="0" smtClean="0"/>
              <a:t>开关</a:t>
            </a:r>
            <a:endParaRPr lang="zh-CN" alt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587" y="5742548"/>
            <a:ext cx="2773963" cy="1057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505077"/>
              </p:ext>
            </p:extLst>
          </p:nvPr>
        </p:nvGraphicFramePr>
        <p:xfrm>
          <a:off x="154648" y="925023"/>
          <a:ext cx="1347113" cy="2248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394"/>
                <a:gridCol w="979719"/>
              </a:tblGrid>
              <a:tr h="2810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序号</a:t>
                      </a:r>
                      <a:endParaRPr lang="zh-CN" altLang="en-US" sz="9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品名</a:t>
                      </a:r>
                      <a:endParaRPr lang="zh-CN" altLang="en-US" sz="9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2810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endParaRPr lang="en-US" altLang="zh-CN" sz="9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EPB</a:t>
                      </a:r>
                      <a:r>
                        <a:rPr lang="zh-CN" altLang="en-US" sz="900" u="none" strike="noStrike">
                          <a:effectLst/>
                        </a:rPr>
                        <a:t>执行机构总成</a:t>
                      </a:r>
                      <a:endParaRPr lang="zh-CN" altLang="en-US" sz="9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2810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endParaRPr lang="en-US" altLang="zh-CN" sz="9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拉线总成</a:t>
                      </a:r>
                      <a:endParaRPr lang="zh-CN" altLang="en-US" sz="9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2810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endParaRPr lang="en-US" altLang="zh-CN" sz="9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安装支架（左）</a:t>
                      </a:r>
                      <a:endParaRPr lang="zh-CN" altLang="en-US" sz="9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2810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</a:t>
                      </a:r>
                      <a:endParaRPr lang="en-US" altLang="zh-CN" sz="9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安装支架（右）</a:t>
                      </a:r>
                      <a:endParaRPr lang="zh-CN" altLang="en-US" sz="9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2810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</a:t>
                      </a:r>
                      <a:endParaRPr lang="en-US" altLang="zh-CN" sz="9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EPB</a:t>
                      </a:r>
                      <a:r>
                        <a:rPr lang="zh-CN" altLang="en-US" sz="900" u="none" strike="noStrike">
                          <a:effectLst/>
                        </a:rPr>
                        <a:t>开关</a:t>
                      </a:r>
                      <a:endParaRPr lang="zh-CN" altLang="en-US" sz="9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2810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</a:t>
                      </a:r>
                      <a:endParaRPr lang="en-US" altLang="zh-CN" sz="9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接插件</a:t>
                      </a:r>
                      <a:endParaRPr lang="zh-CN" altLang="en-US" sz="9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2810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</a:t>
                      </a:r>
                      <a:endParaRPr lang="en-US" altLang="zh-CN" sz="900" b="0" i="0" u="none" strike="noStrike"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线束</a:t>
                      </a:r>
                      <a:endParaRPr lang="zh-CN" altLang="en-US" sz="900" b="0" i="0" u="none" strike="noStrike" dirty="0"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760222" y="6422582"/>
            <a:ext cx="1518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1EPB</a:t>
            </a:r>
            <a:r>
              <a:rPr lang="zh-CN" altLang="en-US" sz="1200" dirty="0" smtClean="0"/>
              <a:t>执行机构总成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2550870" y="5577991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1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03072" y="5650215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2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26611" y="5729284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38129" y="563818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96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57880" y="266933"/>
            <a:ext cx="6018376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——EPS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转向线控机械改制方案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75" y="1463541"/>
            <a:ext cx="4608512" cy="340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96">
            <a:off x="6637611" y="2194401"/>
            <a:ext cx="1708054" cy="1185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4767999" y="3112530"/>
            <a:ext cx="656234" cy="3755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cxnSp>
        <p:nvCxnSpPr>
          <p:cNvPr id="26" name="直接箭头连接符 25"/>
          <p:cNvCxnSpPr>
            <a:stCxn id="2053" idx="1"/>
            <a:endCxn id="25" idx="3"/>
          </p:cNvCxnSpPr>
          <p:nvPr/>
        </p:nvCxnSpPr>
        <p:spPr>
          <a:xfrm flipH="1">
            <a:off x="5424233" y="2735637"/>
            <a:ext cx="1214935" cy="56465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17519">
            <a:off x="6901374" y="4766566"/>
            <a:ext cx="1966283" cy="131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077" y="5000230"/>
            <a:ext cx="1439299" cy="1062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>
            <a:off x="5327415" y="3725373"/>
            <a:ext cx="216024" cy="1877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4492519" y="3913140"/>
            <a:ext cx="931715" cy="130311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18216" y="606236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2ECU</a:t>
            </a:r>
            <a:r>
              <a:rPr lang="zh-CN" altLang="en-US" sz="1200" dirty="0" smtClean="0"/>
              <a:t>控制器可直接固定在车架上</a:t>
            </a:r>
            <a:endParaRPr lang="zh-CN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821948" y="6027003"/>
            <a:ext cx="1722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说明：计划与冯工一起外委切割焊接，缺少实物，暂时没法确定是否干涉</a:t>
            </a:r>
            <a:endParaRPr lang="zh-CN" altLang="en-US" sz="1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3" y="908720"/>
            <a:ext cx="1347791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678440" y="3476745"/>
            <a:ext cx="162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减速器及电机总成</a:t>
            </a:r>
            <a:endParaRPr lang="zh-CN" altLang="en-US" sz="1200" dirty="0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5796136" y="3430416"/>
            <a:ext cx="1080120" cy="64665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68561" y="4101814"/>
            <a:ext cx="813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万向节</a:t>
            </a:r>
            <a:endParaRPr lang="zh-CN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123728" y="515915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接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电源线</a:t>
            </a:r>
            <a:endParaRPr lang="zh-CN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151892" y="576462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接</a:t>
            </a:r>
            <a:r>
              <a:rPr lang="en-US" altLang="zh-CN" sz="1200" dirty="0" smtClean="0"/>
              <a:t>5</a:t>
            </a:r>
            <a:r>
              <a:rPr lang="zh-CN" altLang="en-US" sz="1200" dirty="0" smtClean="0"/>
              <a:t>信号线</a:t>
            </a:r>
            <a:endParaRPr lang="zh-CN" altLang="en-US" sz="12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766154" y="5297649"/>
            <a:ext cx="1100914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2790925" y="5436149"/>
            <a:ext cx="1701594" cy="46697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762028" y="2471021"/>
            <a:ext cx="216024" cy="1877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6876256" y="1463541"/>
            <a:ext cx="66724" cy="96272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86521" y="1006040"/>
            <a:ext cx="1183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6</a:t>
            </a:r>
            <a:r>
              <a:rPr lang="zh-CN" altLang="en-US" sz="1200" dirty="0" smtClean="0"/>
              <a:t>连接套，用于改制连接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3815645" y="505266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90833" y="523732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38726" y="554307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56737" y="324575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93155" y="256490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96606" y="1312943"/>
            <a:ext cx="18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说明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总成最大体积</a:t>
            </a:r>
            <a:r>
              <a:rPr lang="en-US" altLang="zh-CN" sz="1200" dirty="0" smtClean="0"/>
              <a:t>250</a:t>
            </a:r>
            <a:r>
              <a:rPr lang="zh-CN" altLang="en-US" sz="1200" dirty="0" smtClean="0"/>
              <a:t>*</a:t>
            </a:r>
            <a:r>
              <a:rPr lang="en-US" altLang="zh-CN" sz="1200" dirty="0" smtClean="0"/>
              <a:t>189</a:t>
            </a:r>
            <a:r>
              <a:rPr lang="zh-CN" altLang="en-US" sz="1200" dirty="0" smtClean="0"/>
              <a:t>*</a:t>
            </a:r>
            <a:r>
              <a:rPr lang="en-US" altLang="zh-CN" sz="1200" dirty="0" smtClean="0"/>
              <a:t>120mm</a:t>
            </a:r>
            <a:r>
              <a:rPr lang="zh-CN" altLang="en-US" sz="1200" dirty="0"/>
              <a:t>，</a:t>
            </a:r>
            <a:r>
              <a:rPr lang="zh-CN" altLang="en-US" sz="1200" dirty="0" smtClean="0"/>
              <a:t>根据现场勘测，可能干涉，需实物现场判定。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858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150</Words>
  <Application>Microsoft Office PowerPoint</Application>
  <PresentationFormat>全屏显示(4:3)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兴云动力科技-姜泉</dc:creator>
  <cp:lastModifiedBy>兴云新能源-姜泉</cp:lastModifiedBy>
  <cp:revision>26</cp:revision>
  <dcterms:created xsi:type="dcterms:W3CDTF">2018-03-07T07:09:58Z</dcterms:created>
  <dcterms:modified xsi:type="dcterms:W3CDTF">2018-03-07T10:36:14Z</dcterms:modified>
</cp:coreProperties>
</file>