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9882" autoAdjust="0"/>
  </p:normalViewPr>
  <p:slideViewPr>
    <p:cSldViewPr>
      <p:cViewPr>
        <p:scale>
          <a:sx n="125" d="100"/>
          <a:sy n="125" d="100"/>
        </p:scale>
        <p:origin x="-438" y="-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Microsoft_Word_97_-_2003_Document1.doc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6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Microsoft_Word_97_-_2003_Document2.doc"/><Relationship Id="rId10" Type="http://schemas.openxmlformats.org/officeDocument/2006/relationships/image" Target="../media/image5.wmf"/><Relationship Id="rId19" Type="http://schemas.openxmlformats.org/officeDocument/2006/relationships/oleObject" Target="../embeddings/Microsoft_Word_97_-_2003_Document4.doc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45062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线控方案商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162383"/>
              </p:ext>
            </p:extLst>
          </p:nvPr>
        </p:nvGraphicFramePr>
        <p:xfrm>
          <a:off x="395536" y="683941"/>
          <a:ext cx="828092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84"/>
                <a:gridCol w="1121732"/>
                <a:gridCol w="1872208"/>
                <a:gridCol w="1872208"/>
                <a:gridCol w="1700691"/>
                <a:gridCol w="891597"/>
              </a:tblGrid>
              <a:tr h="293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System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Supplier-Ⅰ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Supplier-Ⅱ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Supplier-Ⅲ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Remark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759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Steering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天津德科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湘滨电子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株洲易力达机电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天津德科价格优惠，但要求车运到对方公司，湘滨电子可以上门</a:t>
                      </a: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0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77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主要技术指标</a:t>
                      </a:r>
                      <a:endParaRPr lang="en-US" altLang="zh-CN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转向角度精度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转向响应时间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精度</a:t>
                      </a:r>
                      <a:r>
                        <a:rPr lang="en-US" altLang="zh-CN" sz="900" dirty="0" smtClean="0"/>
                        <a:t>≤1deg</a:t>
                      </a:r>
                      <a:endParaRPr lang="zh-CN" altLang="en-US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--420deg/s≤V≤480deg/s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价格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50000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175500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周期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45</a:t>
                      </a:r>
                      <a:r>
                        <a:rPr lang="zh-CN" altLang="en-US" sz="900" dirty="0" smtClean="0"/>
                        <a:t>天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30</a:t>
                      </a:r>
                      <a:r>
                        <a:rPr lang="zh-CN" altLang="en-US" sz="900" dirty="0" smtClean="0"/>
                        <a:t>天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08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质保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 smtClean="0"/>
                        <a:t>1</a:t>
                      </a:r>
                      <a:r>
                        <a:rPr lang="zh-CN" altLang="en-US" sz="900" b="1" dirty="0" smtClean="0"/>
                        <a:t>年</a:t>
                      </a:r>
                      <a:endParaRPr lang="zh-CN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33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案例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长安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CS35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447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Braking</a:t>
                      </a:r>
                      <a:r>
                        <a:rPr lang="zh-CN" altLang="en-US" sz="900" dirty="0" smtClean="0"/>
                        <a:t>制动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格陆博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武汉元丰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上海舜拓电机</a:t>
                      </a:r>
                      <a:r>
                        <a:rPr lang="en-US" altLang="zh-CN" sz="900" dirty="0" smtClean="0"/>
                        <a:t>+Harlan Global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strike="noStrike" dirty="0" smtClean="0">
                          <a:effectLst/>
                        </a:rPr>
                        <a:t>格陆博明确表示只对</a:t>
                      </a:r>
                      <a:r>
                        <a:rPr lang="en-US" altLang="zh-CN" sz="900" strike="noStrike" dirty="0" smtClean="0">
                          <a:effectLst/>
                        </a:rPr>
                        <a:t>EPB</a:t>
                      </a:r>
                      <a:r>
                        <a:rPr lang="zh-CN" altLang="en-US" sz="900" strike="noStrike" dirty="0" smtClean="0">
                          <a:effectLst/>
                        </a:rPr>
                        <a:t>静态驻车负责，而</a:t>
                      </a:r>
                      <a:r>
                        <a:rPr lang="en-US" altLang="zh-CN" sz="900" strike="noStrike" dirty="0" smtClean="0">
                          <a:effectLst/>
                        </a:rPr>
                        <a:t>IBC</a:t>
                      </a:r>
                      <a:r>
                        <a:rPr lang="zh-CN" altLang="en-US" sz="900" strike="noStrike" dirty="0" smtClean="0">
                          <a:effectLst/>
                        </a:rPr>
                        <a:t>目前还不成熟，武汉元丰是成熟方案，但单独</a:t>
                      </a:r>
                      <a:r>
                        <a:rPr lang="en-US" altLang="zh-CN" sz="900" strike="noStrike" dirty="0" smtClean="0">
                          <a:effectLst/>
                        </a:rPr>
                        <a:t>ESC</a:t>
                      </a:r>
                      <a:r>
                        <a:rPr lang="zh-CN" altLang="en-US" sz="900" strike="noStrike" dirty="0" smtClean="0">
                          <a:effectLst/>
                        </a:rPr>
                        <a:t>总体制动力偏小，而</a:t>
                      </a:r>
                      <a:r>
                        <a:rPr lang="en-US" altLang="zh-CN" sz="900" strike="noStrike" dirty="0" err="1" smtClean="0">
                          <a:effectLst/>
                        </a:rPr>
                        <a:t>Ebooster</a:t>
                      </a:r>
                      <a:r>
                        <a:rPr lang="zh-CN" altLang="en-US" sz="900" strike="noStrike" dirty="0" smtClean="0">
                          <a:effectLst/>
                        </a:rPr>
                        <a:t>同样也不成熟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8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EPB</a:t>
                      </a:r>
                      <a:r>
                        <a:rPr lang="zh-CN" altLang="en-US" sz="900" dirty="0" smtClean="0"/>
                        <a:t>（驻车制动）</a:t>
                      </a:r>
                      <a:r>
                        <a:rPr lang="en-US" altLang="zh-CN" sz="900" dirty="0" smtClean="0"/>
                        <a:t>/EPB+IBC</a:t>
                      </a: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ESC/ESC + </a:t>
                      </a: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Ebooster</a:t>
                      </a:r>
                      <a:r>
                        <a:rPr lang="zh-CN" altLang="en-US" sz="900" dirty="0" smtClean="0"/>
                        <a:t>（行车制动）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推杆电机</a:t>
                      </a:r>
                      <a:r>
                        <a:rPr lang="en-US" altLang="zh-CN" sz="900" dirty="0" smtClean="0"/>
                        <a:t>+</a:t>
                      </a:r>
                      <a:r>
                        <a:rPr lang="zh-CN" altLang="en-US" sz="900" dirty="0" smtClean="0"/>
                        <a:t>控制器（驻车制动）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主要技术指标</a:t>
                      </a:r>
                      <a:endParaRPr lang="en-US" altLang="zh-CN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制动精度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响应时间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价格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58500+59436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254000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周期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质保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案例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5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Result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、时间紧急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、涉及保密</a:t>
                      </a:r>
                      <a:r>
                        <a:rPr lang="en-US" altLang="zh-CN" sz="900" dirty="0" smtClean="0"/>
                        <a:t>3</a:t>
                      </a:r>
                      <a:r>
                        <a:rPr lang="zh-CN" altLang="en-US" sz="900" dirty="0" smtClean="0"/>
                        <a:t>、真正愿意与我司形成战略合作的厂家稀缺</a:t>
                      </a:r>
                      <a:r>
                        <a:rPr lang="en-US" altLang="zh-CN" sz="900" dirty="0" smtClean="0"/>
                        <a:t>4</a:t>
                      </a:r>
                      <a:r>
                        <a:rPr lang="zh-CN" altLang="en-US" sz="900" dirty="0" smtClean="0"/>
                        <a:t>、有第三方合作团队支持。因此，都选择第一家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456279"/>
              </p:ext>
            </p:extLst>
          </p:nvPr>
        </p:nvGraphicFramePr>
        <p:xfrm>
          <a:off x="3059832" y="3867894"/>
          <a:ext cx="476742" cy="36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"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832" y="3867894"/>
                        <a:ext cx="476742" cy="360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69439"/>
              </p:ext>
            </p:extLst>
          </p:nvPr>
        </p:nvGraphicFramePr>
        <p:xfrm>
          <a:off x="3419872" y="3867894"/>
          <a:ext cx="397286" cy="36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872" y="3867894"/>
                        <a:ext cx="397286" cy="360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08764"/>
              </p:ext>
            </p:extLst>
          </p:nvPr>
        </p:nvGraphicFramePr>
        <p:xfrm>
          <a:off x="3131840" y="1964183"/>
          <a:ext cx="432048" cy="39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1840" y="1964183"/>
                        <a:ext cx="432048" cy="391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21731"/>
              </p:ext>
            </p:extLst>
          </p:nvPr>
        </p:nvGraphicFramePr>
        <p:xfrm>
          <a:off x="5019691" y="1995686"/>
          <a:ext cx="298285" cy="27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" name="Acrobat Document" showAsIcon="1" r:id="rId9" imgW="914400" imgH="828720" progId="AcroExch.Document.11">
                  <p:embed/>
                </p:oleObj>
              </mc:Choice>
              <mc:Fallback>
                <p:oleObj name="Acrobat Document" showAsIcon="1" r:id="rId9" imgW="914400" imgH="82872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9691" y="1995686"/>
                        <a:ext cx="298285" cy="270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3460"/>
              </p:ext>
            </p:extLst>
          </p:nvPr>
        </p:nvGraphicFramePr>
        <p:xfrm>
          <a:off x="5065803" y="3867894"/>
          <a:ext cx="298285" cy="27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" name="Acrobat Document" showAsIcon="1" r:id="rId11" imgW="914400" imgH="828720" progId="AcroExch.Document.11">
                  <p:embed/>
                </p:oleObj>
              </mc:Choice>
              <mc:Fallback>
                <p:oleObj name="Acrobat Document" showAsIcon="1" r:id="rId11" imgW="914400" imgH="82872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5803" y="3867894"/>
                        <a:ext cx="298285" cy="270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976493"/>
              </p:ext>
            </p:extLst>
          </p:nvPr>
        </p:nvGraphicFramePr>
        <p:xfrm>
          <a:off x="3707904" y="1563638"/>
          <a:ext cx="314980" cy="28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" name="Document" showAsIcon="1" r:id="rId13" imgW="914400" imgH="828720" progId="Word.Document.8">
                  <p:embed/>
                </p:oleObj>
              </mc:Choice>
              <mc:Fallback>
                <p:oleObj name="Document" showAsIcon="1" r:id="rId13" imgW="914400" imgH="82872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07904" y="1563638"/>
                        <a:ext cx="314980" cy="285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76124"/>
              </p:ext>
            </p:extLst>
          </p:nvPr>
        </p:nvGraphicFramePr>
        <p:xfrm>
          <a:off x="3707904" y="3435846"/>
          <a:ext cx="377742" cy="34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" name="Document" showAsIcon="1" r:id="rId15" imgW="914400" imgH="828720" progId="Word.Document.8">
                  <p:embed/>
                </p:oleObj>
              </mc:Choice>
              <mc:Fallback>
                <p:oleObj name="Document" showAsIcon="1" r:id="rId15" imgW="914400" imgH="82872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07904" y="3435846"/>
                        <a:ext cx="377742" cy="34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485506"/>
              </p:ext>
            </p:extLst>
          </p:nvPr>
        </p:nvGraphicFramePr>
        <p:xfrm>
          <a:off x="5076056" y="1563638"/>
          <a:ext cx="377742" cy="34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" name="Document" showAsIcon="1" r:id="rId17" imgW="914400" imgH="828720" progId="Word.Document.8">
                  <p:embed/>
                </p:oleObj>
              </mc:Choice>
              <mc:Fallback>
                <p:oleObj name="Document" showAsIcon="1" r:id="rId17" imgW="914400" imgH="82872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76056" y="1563638"/>
                        <a:ext cx="377742" cy="34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92931"/>
              </p:ext>
            </p:extLst>
          </p:nvPr>
        </p:nvGraphicFramePr>
        <p:xfrm>
          <a:off x="5508104" y="1563638"/>
          <a:ext cx="360040" cy="32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" name="Document" showAsIcon="1" r:id="rId19" imgW="914400" imgH="828720" progId="Word.Document.8">
                  <p:embed/>
                </p:oleObj>
              </mc:Choice>
              <mc:Fallback>
                <p:oleObj name="Document" showAsIcon="1" r:id="rId19" imgW="914400" imgH="82872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08104" y="1563638"/>
                        <a:ext cx="360040" cy="32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286736"/>
              </p:ext>
            </p:extLst>
          </p:nvPr>
        </p:nvGraphicFramePr>
        <p:xfrm>
          <a:off x="5436096" y="3435846"/>
          <a:ext cx="432048" cy="39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" name="Acrobat Document" showAsIcon="1" r:id="rId21" imgW="914400" imgH="828720" progId="AcroExch.Document.11">
                  <p:embed/>
                </p:oleObj>
              </mc:Choice>
              <mc:Fallback>
                <p:oleObj name="Acrobat Document" showAsIcon="1" r:id="rId21" imgW="914400" imgH="82872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36096" y="3435846"/>
                        <a:ext cx="432048" cy="391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5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225</Words>
  <Application>Microsoft Office PowerPoint</Application>
  <PresentationFormat>全屏显示(16:9)</PresentationFormat>
  <Paragraphs>53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Office 主题</vt:lpstr>
      <vt:lpstr>程序包</vt:lpstr>
      <vt:lpstr>Adobe Acrobat Document</vt:lpstr>
      <vt:lpstr>Document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https://cyppt.taobao.com/</dc:description>
  <cp:lastModifiedBy>兴云新能源-姜泉</cp:lastModifiedBy>
  <cp:revision>349</cp:revision>
  <dcterms:created xsi:type="dcterms:W3CDTF">2015-12-11T17:46:00Z</dcterms:created>
  <dcterms:modified xsi:type="dcterms:W3CDTF">2018-01-30T01:13:05Z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