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6" r:id="rId8"/>
    <p:sldId id="363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51085" y="1011097"/>
            <a:ext cx="8072031" cy="4290111"/>
            <a:chOff x="232328" y="1227121"/>
            <a:chExt cx="8769852" cy="4800610"/>
          </a:xfrm>
        </p:grpSpPr>
        <p:sp>
          <p:nvSpPr>
            <p:cNvPr id="4" name="矩形 3"/>
            <p:cNvSpPr/>
            <p:nvPr/>
          </p:nvSpPr>
          <p:spPr>
            <a:xfrm>
              <a:off x="232328" y="1227121"/>
              <a:ext cx="927025" cy="648072"/>
            </a:xfrm>
            <a:prstGeom prst="rect">
              <a:avLst/>
            </a:prstGeom>
            <a:solidFill>
              <a:srgbClr val="FFFF0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IPC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（组合仪表）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729104" y="2852936"/>
              <a:ext cx="1584176" cy="648072"/>
            </a:xfrm>
            <a:prstGeom prst="rect">
              <a:avLst/>
            </a:prstGeom>
            <a:solidFill>
              <a:srgbClr val="FF66FF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VCU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</a:t>
              </a:r>
              <a:r>
                <a:rPr lang="zh-CN" altLang="en-US" sz="1000" dirty="0">
                  <a:solidFill>
                    <a:sysClr val="windowText" lastClr="000000"/>
                  </a:solidFill>
                </a:rPr>
                <a:t>整</a:t>
              </a:r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车控制单元）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接连接符 8"/>
            <p:cNvCxnSpPr>
              <a:stCxn id="4" idx="2"/>
            </p:cNvCxnSpPr>
            <p:nvPr/>
          </p:nvCxnSpPr>
          <p:spPr>
            <a:xfrm>
              <a:off x="695841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7" idx="0"/>
            </p:cNvCxnSpPr>
            <p:nvPr/>
          </p:nvCxnSpPr>
          <p:spPr>
            <a:xfrm>
              <a:off x="4521192" y="2427254"/>
              <a:ext cx="0" cy="4256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312663" y="1227121"/>
              <a:ext cx="1944216" cy="648072"/>
            </a:xfrm>
            <a:prstGeom prst="rect">
              <a:avLst/>
            </a:prstGeom>
            <a:solidFill>
              <a:srgbClr val="FFFF00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ABS or ESC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（防抱死系统或车身稳定系统）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接连接符 23"/>
            <p:cNvCxnSpPr>
              <a:stCxn id="23" idx="2"/>
            </p:cNvCxnSpPr>
            <p:nvPr/>
          </p:nvCxnSpPr>
          <p:spPr>
            <a:xfrm>
              <a:off x="2284771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345203" y="1227121"/>
              <a:ext cx="1362922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EPB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（电子驻车制动系统）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接连接符 30"/>
            <p:cNvCxnSpPr>
              <a:stCxn id="30" idx="2"/>
            </p:cNvCxnSpPr>
            <p:nvPr/>
          </p:nvCxnSpPr>
          <p:spPr>
            <a:xfrm>
              <a:off x="4026664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272956" y="1227121"/>
              <a:ext cx="1362922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EPS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（电子助力转向系统）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5" idx="2"/>
            </p:cNvCxnSpPr>
            <p:nvPr/>
          </p:nvCxnSpPr>
          <p:spPr>
            <a:xfrm>
              <a:off x="6954417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32328" y="2852936"/>
              <a:ext cx="1173648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BCM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（车身控制模块）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直接连接符 37"/>
            <p:cNvCxnSpPr>
              <a:stCxn id="37" idx="0"/>
            </p:cNvCxnSpPr>
            <p:nvPr/>
          </p:nvCxnSpPr>
          <p:spPr>
            <a:xfrm flipV="1">
              <a:off x="819152" y="2427254"/>
              <a:ext cx="0" cy="4256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340576" y="2427254"/>
              <a:ext cx="844898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717535" y="1227121"/>
              <a:ext cx="1173648" cy="6480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MCU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（电机控制器）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直接连接符 47"/>
            <p:cNvCxnSpPr>
              <a:stCxn id="47" idx="2"/>
            </p:cNvCxnSpPr>
            <p:nvPr/>
          </p:nvCxnSpPr>
          <p:spPr>
            <a:xfrm>
              <a:off x="8304359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17" idx="2"/>
              <a:endCxn id="55" idx="0"/>
            </p:cNvCxnSpPr>
            <p:nvPr/>
          </p:nvCxnSpPr>
          <p:spPr>
            <a:xfrm>
              <a:off x="4521192" y="3501008"/>
              <a:ext cx="1" cy="3896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55" idx="2"/>
            </p:cNvCxnSpPr>
            <p:nvPr/>
          </p:nvCxnSpPr>
          <p:spPr>
            <a:xfrm flipV="1">
              <a:off x="4521192" y="4538681"/>
              <a:ext cx="1" cy="3960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438086" y="5366773"/>
              <a:ext cx="154162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摄像头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Camera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729104" y="3890609"/>
              <a:ext cx="1584177" cy="648072"/>
            </a:xfrm>
            <a:prstGeom prst="rect">
              <a:avLst/>
            </a:prstGeom>
            <a:solidFill>
              <a:srgbClr val="FF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APU</a:t>
              </a: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（自动驾驶单元）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直接连接符 55"/>
            <p:cNvCxnSpPr>
              <a:endCxn id="58" idx="0"/>
            </p:cNvCxnSpPr>
            <p:nvPr/>
          </p:nvCxnSpPr>
          <p:spPr>
            <a:xfrm>
              <a:off x="3049239" y="4962365"/>
              <a:ext cx="10593" cy="4172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087724" y="5379659"/>
              <a:ext cx="1944216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激光雷达</a:t>
              </a:r>
              <a:r>
                <a:rPr lang="en-US" altLang="zh-CN" sz="1600" dirty="0" err="1" smtClean="0">
                  <a:solidFill>
                    <a:sysClr val="windowText" lastClr="000000"/>
                  </a:solidFill>
                </a:rPr>
                <a:t>LiDAR</a:t>
              </a:r>
              <a:endParaRPr lang="en-US" altLang="zh-CN" sz="16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直接连接符 58"/>
            <p:cNvCxnSpPr>
              <a:endCxn id="54" idx="0"/>
            </p:cNvCxnSpPr>
            <p:nvPr/>
          </p:nvCxnSpPr>
          <p:spPr>
            <a:xfrm>
              <a:off x="1208899" y="4934725"/>
              <a:ext cx="0" cy="432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4126205" y="5379457"/>
              <a:ext cx="1362922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GPS 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</a:rPr>
                <a:t>和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</a:rPr>
                <a:t>IMU</a:t>
              </a:r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4807666" y="4976917"/>
              <a:ext cx="0" cy="402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652120" y="5379659"/>
              <a:ext cx="1472205" cy="648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毫米波雷达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>
            <a:xfrm>
              <a:off x="6388223" y="4965233"/>
              <a:ext cx="0" cy="414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380312" y="5379457"/>
              <a:ext cx="1621868" cy="6353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超声波传感器</a:t>
              </a:r>
            </a:p>
          </p:txBody>
        </p:sp>
        <p:cxnSp>
          <p:nvCxnSpPr>
            <p:cNvPr id="68" name="直接连接符 67"/>
            <p:cNvCxnSpPr>
              <a:endCxn id="67" idx="0"/>
            </p:cNvCxnSpPr>
            <p:nvPr/>
          </p:nvCxnSpPr>
          <p:spPr>
            <a:xfrm>
              <a:off x="8191246" y="4934725"/>
              <a:ext cx="0" cy="4447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92976" y="4934725"/>
              <a:ext cx="844898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4807666" y="1227121"/>
              <a:ext cx="1362922" cy="648072"/>
            </a:xfrm>
            <a:prstGeom prst="rect">
              <a:avLst/>
            </a:prstGeom>
            <a:solidFill>
              <a:srgbClr val="FFFF0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>
                  <a:solidFill>
                    <a:sysClr val="windowText" lastClr="000000"/>
                  </a:solidFill>
                </a:rPr>
                <a:t>iBooster</a:t>
              </a:r>
              <a:endParaRPr lang="en-US" altLang="zh-CN" sz="16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</a:rPr>
                <a:t>（机电助力制动系统）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接连接符 44"/>
            <p:cNvCxnSpPr>
              <a:stCxn id="44" idx="2"/>
            </p:cNvCxnSpPr>
            <p:nvPr/>
          </p:nvCxnSpPr>
          <p:spPr>
            <a:xfrm>
              <a:off x="5489127" y="1875193"/>
              <a:ext cx="0" cy="5520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4698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</a:t>
                      </a:r>
                      <a:r>
                        <a:rPr lang="zh-CN" altLang="en-US" sz="900" dirty="0" smtClean="0"/>
                        <a:t>驱动、车辆横向</a:t>
                      </a:r>
                      <a:r>
                        <a:rPr lang="zh-CN" altLang="en-US" sz="900" dirty="0" smtClean="0"/>
                        <a:t>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10220</TotalTime>
  <Words>2460</Words>
  <Application>Microsoft Office PowerPoint</Application>
  <PresentationFormat>全屏显示(4:3)</PresentationFormat>
  <Paragraphs>668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962</cp:revision>
  <cp:lastPrinted>2017-12-14T09:30:40Z</cp:lastPrinted>
  <dcterms:created xsi:type="dcterms:W3CDTF">2016-04-15T08:21:51Z</dcterms:created>
  <dcterms:modified xsi:type="dcterms:W3CDTF">2018-03-03T06:47:33Z</dcterms:modified>
</cp:coreProperties>
</file>