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1" r:id="rId2"/>
  </p:sldIdLst>
  <p:sldSz cx="9144000" cy="5143500" type="screen16x9"/>
  <p:notesSz cx="6797675" cy="9928225"/>
  <p:defaultTextStyle>
    <a:defPPr>
      <a:defRPr lang="zh-CN"/>
    </a:defPPr>
    <a:lvl1pPr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341630" indent="1162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684530" indent="2305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027430" indent="3448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370330" indent="4591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  <a:srgbClr val="EFA207"/>
    <a:srgbClr val="F8A90C"/>
    <a:srgbClr val="7F7F7F"/>
    <a:srgbClr val="E5472E"/>
    <a:srgbClr val="C80D1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96" autoAdjust="0"/>
  </p:normalViewPr>
  <p:slideViewPr>
    <p:cSldViewPr snapToGrid="0">
      <p:cViewPr varScale="1">
        <p:scale>
          <a:sx n="108" d="100"/>
          <a:sy n="108" d="100"/>
        </p:scale>
        <p:origin x="-80" y="-56"/>
      </p:cViewPr>
      <p:guideLst>
        <p:guide orient="horz" pos="1658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F0419-29E6-445A-8930-1FE5034F14F1}" type="datetimeFigureOut">
              <a:rPr lang="zh-CN" altLang="en-US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28EF-14F3-4A4E-A038-9C915776410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17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6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4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3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原创设计师QQ598969553      _2"/>
          <p:cNvSpPr/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1E515167-7902-4898-B952-77959DB73C7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3DFC6A60-F0C7-4C1A-B007-6E1FF3B09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28D22E02-86D7-40B9-B838-C5BDBA4B50CE}" type="datetimeFigureOut">
              <a:rPr lang="zh-CN" altLang="en-US"/>
              <a:t>2017/11/22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4618735B-C0B1-4613-A8FF-B7D3E4CA1E2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25" y="113799"/>
            <a:ext cx="355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iBooster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机电伺服助力机构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2" y="1151977"/>
            <a:ext cx="2529083" cy="24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09160" y="874677"/>
            <a:ext cx="28831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产品功能</a:t>
            </a:r>
            <a:endParaRPr lang="zh-CN" altLang="en-US" sz="1400" dirty="0"/>
          </a:p>
          <a:p>
            <a:r>
              <a:rPr lang="en-US" altLang="zh-CN" sz="1400" dirty="0"/>
              <a:t>•  </a:t>
            </a:r>
            <a:r>
              <a:rPr lang="zh-CN" altLang="en-US" sz="1400" dirty="0"/>
              <a:t>基本功能</a:t>
            </a:r>
          </a:p>
          <a:p>
            <a:r>
              <a:rPr lang="zh-CN" altLang="en-US" sz="1400" b="1" dirty="0"/>
              <a:t>  </a:t>
            </a:r>
            <a:r>
              <a:rPr lang="zh-CN" altLang="en-US" sz="1400" dirty="0"/>
              <a:t> </a:t>
            </a:r>
            <a:r>
              <a:rPr lang="en-US" altLang="zh-CN" sz="1400" dirty="0" err="1"/>
              <a:t>iBooster</a:t>
            </a:r>
            <a:r>
              <a:rPr lang="zh-CN" altLang="en-US" sz="1400" dirty="0"/>
              <a:t>机构剔除了真空助力泵，集成了各种传感器、控制器，使其整体体积很小，因此安装方便，同时还能节省空间和重量。在使用时，传感器会将我们踩刹车的行程信号传递给</a:t>
            </a:r>
            <a:r>
              <a:rPr lang="en-US" altLang="zh-CN" sz="1400" dirty="0" err="1"/>
              <a:t>iBooster</a:t>
            </a:r>
            <a:r>
              <a:rPr lang="zh-CN" altLang="en-US" sz="1400" dirty="0"/>
              <a:t>的控制单元，控制单元会根据信号</a:t>
            </a:r>
            <a:r>
              <a:rPr lang="zh-CN" altLang="en-US" sz="1400" dirty="0" smtClean="0"/>
              <a:t>计算</a:t>
            </a:r>
            <a:r>
              <a:rPr lang="en-US" altLang="zh-CN" sz="1400" dirty="0" err="1" smtClean="0"/>
              <a:t>iBooster</a:t>
            </a:r>
            <a:r>
              <a:rPr lang="zh-CN" altLang="en-US" sz="1400" dirty="0"/>
              <a:t>输出电机应该输出多少扭矩，这个扭矩会作用在一套齿轮机构上，通过齿轮机构将这个扭矩转化为刹车主缸的刹车力，再由这个刹车力改变刹车液压，最终控制刹车卡钳进行刹车。</a:t>
            </a:r>
            <a:endParaRPr lang="en-US" altLang="zh-CN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9025" y="582289"/>
            <a:ext cx="2525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博世集团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7023" y="3757807"/>
            <a:ext cx="2525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参考价格：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02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自定义 8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16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兴云动力科技-石振凯</cp:lastModifiedBy>
  <cp:revision>465</cp:revision>
  <cp:lastPrinted>2017-06-02T08:59:49Z</cp:lastPrinted>
  <dcterms:created xsi:type="dcterms:W3CDTF">2015-04-07T15:42:00Z</dcterms:created>
  <dcterms:modified xsi:type="dcterms:W3CDTF">2017-11-22T02:42:36Z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