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4" r:id="rId2"/>
    <p:sldId id="342" r:id="rId3"/>
    <p:sldId id="367" r:id="rId4"/>
    <p:sldId id="365" r:id="rId5"/>
    <p:sldId id="364" r:id="rId6"/>
    <p:sldId id="366" r:id="rId7"/>
    <p:sldId id="363" r:id="rId8"/>
    <p:sldId id="377" r:id="rId9"/>
    <p:sldId id="375" r:id="rId10"/>
    <p:sldId id="374" r:id="rId11"/>
    <p:sldId id="376" r:id="rId12"/>
    <p:sldId id="369" r:id="rId13"/>
    <p:sldId id="380" r:id="rId14"/>
    <p:sldId id="382" r:id="rId15"/>
    <p:sldId id="381" r:id="rId16"/>
    <p:sldId id="370" r:id="rId17"/>
    <p:sldId id="371" r:id="rId18"/>
    <p:sldId id="362" r:id="rId19"/>
    <p:sldId id="378" r:id="rId20"/>
    <p:sldId id="361" r:id="rId21"/>
    <p:sldId id="379" r:id="rId22"/>
    <p:sldId id="360" r:id="rId23"/>
    <p:sldId id="359" r:id="rId24"/>
    <p:sldId id="346" r:id="rId25"/>
    <p:sldId id="343" r:id="rId2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4262" autoAdjust="0"/>
  </p:normalViewPr>
  <p:slideViewPr>
    <p:cSldViewPr>
      <p:cViewPr>
        <p:scale>
          <a:sx n="90" d="100"/>
          <a:sy n="90" d="100"/>
        </p:scale>
        <p:origin x="-324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</a:t>
            </a:r>
            <a:r>
              <a:rPr lang="en-US" altLang="zh-CN" sz="1400" dirty="0" smtClean="0">
                <a:solidFill>
                  <a:srgbClr val="C00000"/>
                </a:solidFill>
              </a:rPr>
              <a:t>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229892"/>
              </p:ext>
            </p:extLst>
          </p:nvPr>
        </p:nvGraphicFramePr>
        <p:xfrm>
          <a:off x="1043608" y="1556792"/>
          <a:ext cx="6840760" cy="33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4199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车辆大脑，驾驶模式管理，其中自动驾驶时，监控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系统；非自动驾驶时，进行车辆管理。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9540</TotalTime>
  <Words>1847</Words>
  <Application>Microsoft Office PowerPoint</Application>
  <PresentationFormat>全屏显示(4:3)</PresentationFormat>
  <Paragraphs>565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906</cp:revision>
  <cp:lastPrinted>2017-12-14T09:30:40Z</cp:lastPrinted>
  <dcterms:created xsi:type="dcterms:W3CDTF">2016-04-15T08:21:51Z</dcterms:created>
  <dcterms:modified xsi:type="dcterms:W3CDTF">2018-03-01T02:20:01Z</dcterms:modified>
</cp:coreProperties>
</file>