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4" r:id="rId2"/>
    <p:sldId id="342" r:id="rId3"/>
    <p:sldId id="367" r:id="rId4"/>
    <p:sldId id="365" r:id="rId5"/>
    <p:sldId id="364" r:id="rId6"/>
    <p:sldId id="366" r:id="rId7"/>
    <p:sldId id="363" r:id="rId8"/>
    <p:sldId id="362" r:id="rId9"/>
    <p:sldId id="361" r:id="rId10"/>
    <p:sldId id="360" r:id="rId11"/>
    <p:sldId id="359" r:id="rId12"/>
    <p:sldId id="346" r:id="rId13"/>
    <p:sldId id="343" r:id="rId1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43" y="3573016"/>
            <a:ext cx="5778434" cy="24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340768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241615"/>
              </p:ext>
            </p:extLst>
          </p:nvPr>
        </p:nvGraphicFramePr>
        <p:xfrm>
          <a:off x="467544" y="908720"/>
          <a:ext cx="8410099" cy="5545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24"/>
                <a:gridCol w="838320"/>
                <a:gridCol w="3096344"/>
                <a:gridCol w="720080"/>
                <a:gridCol w="1800200"/>
                <a:gridCol w="725964"/>
                <a:gridCol w="77136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supplier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price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cost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感知模块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sng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sng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认知模块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2109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行为模块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支撑模块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调试仪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9011</TotalTime>
  <Words>806</Words>
  <Application>Microsoft Office PowerPoint</Application>
  <PresentationFormat>全屏显示(4:3)</PresentationFormat>
  <Paragraphs>271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833</cp:revision>
  <cp:lastPrinted>2017-12-14T09:30:40Z</cp:lastPrinted>
  <dcterms:created xsi:type="dcterms:W3CDTF">2016-04-15T08:21:51Z</dcterms:created>
  <dcterms:modified xsi:type="dcterms:W3CDTF">2018-02-26T09:41:23Z</dcterms:modified>
</cp:coreProperties>
</file>