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77" r:id="rId10"/>
    <p:sldId id="375" r:id="rId11"/>
    <p:sldId id="374" r:id="rId12"/>
    <p:sldId id="376" r:id="rId13"/>
    <p:sldId id="369" r:id="rId14"/>
    <p:sldId id="380" r:id="rId15"/>
    <p:sldId id="382" r:id="rId16"/>
    <p:sldId id="381" r:id="rId17"/>
    <p:sldId id="370" r:id="rId18"/>
    <p:sldId id="371" r:id="rId19"/>
    <p:sldId id="362" r:id="rId20"/>
    <p:sldId id="378" r:id="rId21"/>
    <p:sldId id="361" r:id="rId22"/>
    <p:sldId id="379" r:id="rId23"/>
    <p:sldId id="360" r:id="rId24"/>
    <p:sldId id="359" r:id="rId25"/>
    <p:sldId id="346" r:id="rId26"/>
    <p:sldId id="343" r:id="rId2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86" d="100"/>
          <a:sy n="86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(EPS)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908335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(EPB)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(IPC)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EPB</a:t>
            </a:r>
            <a:r>
              <a:rPr lang="zh-CN" altLang="en-US" sz="1400" dirty="0"/>
              <a:t>发出</a:t>
            </a:r>
            <a:r>
              <a:rPr lang="zh-CN" altLang="en-US" sz="1400" dirty="0" smtClean="0"/>
              <a:t>的拉力信号、状态信号等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2228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*</a:t>
            </a:r>
            <a:r>
              <a:rPr lang="en-US" altLang="zh-CN" sz="1400" dirty="0" smtClean="0">
                <a:solidFill>
                  <a:srgbClr val="C00000"/>
                </a:solidFill>
              </a:rPr>
              <a:t>3.3 (BCM)</a:t>
            </a:r>
            <a:r>
              <a:rPr lang="zh-CN" altLang="en-US" sz="1400" dirty="0" smtClean="0">
                <a:solidFill>
                  <a:srgbClr val="C00000"/>
                </a:solidFill>
              </a:rPr>
              <a:t>接收</a:t>
            </a:r>
            <a:r>
              <a:rPr lang="en-US" altLang="zh-CN" sz="1400" dirty="0" smtClean="0">
                <a:solidFill>
                  <a:srgbClr val="C00000"/>
                </a:solidFill>
              </a:rPr>
              <a:t> EPB</a:t>
            </a:r>
            <a:r>
              <a:rPr lang="zh-CN" altLang="en-US" sz="1400" dirty="0">
                <a:solidFill>
                  <a:srgbClr val="C00000"/>
                </a:solidFill>
              </a:rPr>
              <a:t>发出</a:t>
            </a:r>
            <a:r>
              <a:rPr lang="zh-CN" altLang="en-US" sz="1400" dirty="0" smtClean="0">
                <a:solidFill>
                  <a:srgbClr val="C00000"/>
                </a:solidFill>
              </a:rPr>
              <a:t>的制动灯信号等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5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3.4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IBC</a:t>
            </a:r>
            <a:r>
              <a:rPr lang="zh-CN" altLang="en-US" sz="1400" dirty="0" smtClean="0"/>
              <a:t>发出的踏板状态信号、主缸压力信等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65595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571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 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1.1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10612</TotalTime>
  <Words>2479</Words>
  <Application>Microsoft Office PowerPoint</Application>
  <PresentationFormat>全屏显示(4:3)</PresentationFormat>
  <Paragraphs>672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973</cp:revision>
  <cp:lastPrinted>2017-12-14T09:30:40Z</cp:lastPrinted>
  <dcterms:created xsi:type="dcterms:W3CDTF">2016-04-15T08:21:51Z</dcterms:created>
  <dcterms:modified xsi:type="dcterms:W3CDTF">2018-03-08T02:06:53Z</dcterms:modified>
</cp:coreProperties>
</file>