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3" autoAdjust="0"/>
  </p:normalViewPr>
  <p:slideViewPr>
    <p:cSldViewPr>
      <p:cViewPr varScale="1">
        <p:scale>
          <a:sx n="75" d="100"/>
          <a:sy n="75" d="100"/>
        </p:scale>
        <p:origin x="-108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390527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0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66933"/>
            <a:ext cx="601837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转向交流说明（一）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32" y="1196752"/>
            <a:ext cx="6408712" cy="225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83671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、应用工况说明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4888" y="344716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 smtClean="0"/>
              <a:t>、原车江铃</a:t>
            </a:r>
            <a:r>
              <a:rPr lang="en-US" altLang="zh-CN" sz="1200" dirty="0"/>
              <a:t>E100</a:t>
            </a:r>
            <a:r>
              <a:rPr lang="zh-CN" altLang="en-US" sz="1200" dirty="0"/>
              <a:t>电动</a:t>
            </a:r>
            <a:r>
              <a:rPr lang="zh-CN" altLang="en-US" sz="1200" dirty="0" smtClean="0"/>
              <a:t>转向电机情况</a:t>
            </a:r>
            <a:r>
              <a:rPr lang="zh-CN" altLang="en-US" sz="1200" dirty="0"/>
              <a:t>说明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3204356" cy="244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66933"/>
            <a:ext cx="601837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转向交流说明（二）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377866" y="1112378"/>
            <a:ext cx="3168352" cy="5671432"/>
            <a:chOff x="1853698" y="1011436"/>
            <a:chExt cx="3168352" cy="5671432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698" y="1011436"/>
              <a:ext cx="3168352" cy="567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组合 41"/>
            <p:cNvGrpSpPr/>
            <p:nvPr/>
          </p:nvGrpSpPr>
          <p:grpSpPr>
            <a:xfrm>
              <a:off x="1907704" y="1304764"/>
              <a:ext cx="3060340" cy="5279758"/>
              <a:chOff x="1907704" y="1304764"/>
              <a:chExt cx="3060340" cy="5279758"/>
            </a:xfrm>
          </p:grpSpPr>
          <p:cxnSp>
            <p:nvCxnSpPr>
              <p:cNvPr id="50" name="直接箭头连接符 49"/>
              <p:cNvCxnSpPr/>
              <p:nvPr/>
            </p:nvCxnSpPr>
            <p:spPr>
              <a:xfrm>
                <a:off x="1907704" y="2445792"/>
                <a:ext cx="306034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195736" y="209184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1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flipV="1">
                <a:off x="2762641" y="3212976"/>
                <a:ext cx="1077266" cy="7200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V="1">
                <a:off x="2773128" y="4293096"/>
                <a:ext cx="934776" cy="7200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063960" y="279973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2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73387" y="383063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3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4432863" y="1314506"/>
                <a:ext cx="134257" cy="518457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4146871" y="1594917"/>
                <a:ext cx="179866" cy="26642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3286136" y="1574794"/>
                <a:ext cx="935286" cy="108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3854127" y="4184575"/>
                <a:ext cx="935286" cy="108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3311909" y="1806718"/>
                <a:ext cx="467643" cy="540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3764194" y="1628800"/>
                <a:ext cx="0" cy="177918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3150583" y="1304764"/>
                <a:ext cx="1483666" cy="108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V="1">
                <a:off x="3150583" y="6476510"/>
                <a:ext cx="1483666" cy="108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3934286" y="1594917"/>
                <a:ext cx="89933" cy="161805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3839907" y="3180681"/>
                <a:ext cx="381515" cy="2700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 rot="16200000">
                <a:off x="3403402" y="142537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4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6200000">
                <a:off x="4303462" y="4557276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7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6200000">
                <a:off x="3961527" y="3307908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6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6200000">
                <a:off x="3699561" y="2384236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</a:rPr>
                  <a:t>5</a:t>
                </a:r>
                <a:endParaRPr lang="zh-CN" altLang="en-US" sz="3200" b="1" dirty="0">
                  <a:solidFill>
                    <a:srgbClr val="FFFF00"/>
                  </a:solidFill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3658"/>
            <a:ext cx="3488216" cy="131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96996" y="845514"/>
            <a:ext cx="4295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原车江铃</a:t>
            </a:r>
            <a:r>
              <a:rPr lang="en-US" altLang="zh-CN" sz="1200" dirty="0"/>
              <a:t>E100</a:t>
            </a:r>
            <a:r>
              <a:rPr lang="zh-CN" altLang="en-US" sz="1200" dirty="0"/>
              <a:t>电动转向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管柱外形及安装尺寸测量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51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66933"/>
            <a:ext cx="601837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转向交流说明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" y="1336824"/>
            <a:ext cx="29910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"/>
          <a:stretch/>
        </p:blipFill>
        <p:spPr bwMode="auto">
          <a:xfrm>
            <a:off x="4420525" y="908721"/>
            <a:ext cx="3108423" cy="258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0"/>
          <a:stretch/>
        </p:blipFill>
        <p:spPr bwMode="auto">
          <a:xfrm>
            <a:off x="4506541" y="3861048"/>
            <a:ext cx="29798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2915816" y="2454796"/>
            <a:ext cx="151216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891044" y="2924944"/>
            <a:ext cx="1024772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6272" y="4293096"/>
            <a:ext cx="1024772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809432" y="4797152"/>
            <a:ext cx="2513384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887" y="873686"/>
            <a:ext cx="331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原车江铃</a:t>
            </a:r>
            <a:r>
              <a:rPr lang="en-US" altLang="zh-CN" sz="1200" dirty="0"/>
              <a:t>E100</a:t>
            </a:r>
            <a:r>
              <a:rPr lang="zh-CN" altLang="en-US" sz="1200" dirty="0"/>
              <a:t>电动转向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布置空间充足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18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67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兴云动力科技-姜泉</dc:creator>
  <cp:lastModifiedBy>兴云新能源-姜泉</cp:lastModifiedBy>
  <cp:revision>36</cp:revision>
  <dcterms:created xsi:type="dcterms:W3CDTF">2018-03-07T07:09:58Z</dcterms:created>
  <dcterms:modified xsi:type="dcterms:W3CDTF">2018-03-27T09:28:46Z</dcterms:modified>
</cp:coreProperties>
</file>