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9882" autoAdjust="0"/>
  </p:normalViewPr>
  <p:slideViewPr>
    <p:cSldViewPr>
      <p:cViewPr>
        <p:scale>
          <a:sx n="125" d="100"/>
          <a:sy n="125" d="100"/>
        </p:scale>
        <p:origin x="-438" y="-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4506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JETSON TX2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9542"/>
            <a:ext cx="527496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兴云新能源-姜泉</cp:lastModifiedBy>
  <cp:revision>351</cp:revision>
  <dcterms:created xsi:type="dcterms:W3CDTF">2015-12-11T17:46:00Z</dcterms:created>
  <dcterms:modified xsi:type="dcterms:W3CDTF">2018-01-30T02:06:58Z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