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6" r:id="rId8"/>
    <p:sldId id="363" r:id="rId9"/>
    <p:sldId id="377" r:id="rId10"/>
    <p:sldId id="375" r:id="rId11"/>
    <p:sldId id="374" r:id="rId12"/>
    <p:sldId id="376" r:id="rId13"/>
    <p:sldId id="369" r:id="rId14"/>
    <p:sldId id="380" r:id="rId15"/>
    <p:sldId id="382" r:id="rId16"/>
    <p:sldId id="381" r:id="rId17"/>
    <p:sldId id="370" r:id="rId18"/>
    <p:sldId id="371" r:id="rId19"/>
    <p:sldId id="362" r:id="rId20"/>
    <p:sldId id="378" r:id="rId21"/>
    <p:sldId id="361" r:id="rId22"/>
    <p:sldId id="379" r:id="rId23"/>
    <p:sldId id="360" r:id="rId24"/>
    <p:sldId id="359" r:id="rId25"/>
    <p:sldId id="346" r:id="rId26"/>
    <p:sldId id="343" r:id="rId2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FF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88" d="100"/>
          <a:sy n="88" d="100"/>
        </p:scale>
        <p:origin x="-6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(EPS)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发出的控制信号、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74769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908335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(EPB)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发出的自动驻车信号、自动释放信号、低速动态驻车信号</a:t>
            </a:r>
            <a:r>
              <a:rPr lang="zh-CN" altLang="en-US" sz="1400" dirty="0"/>
              <a:t>等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控制信号</a:t>
            </a:r>
            <a:r>
              <a:rPr lang="zh-CN" altLang="en-US" sz="1400" dirty="0"/>
              <a:t>、</a:t>
            </a:r>
            <a:r>
              <a:rPr lang="en-US" altLang="zh-CN" sz="1400" dirty="0"/>
              <a:t>APU</a:t>
            </a:r>
            <a:r>
              <a:rPr lang="zh-CN" altLang="en-US" sz="1400" dirty="0"/>
              <a:t>工作状态信号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21361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(IPC)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发出的自动驾驶视频信号、行车引导、提示图片</a:t>
            </a:r>
            <a:r>
              <a:rPr lang="zh-CN" altLang="en-US" sz="1400" dirty="0"/>
              <a:t>信号、声音预警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9812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发出的轮速信号、轮速方向信号、轮速脉冲信号、车速信号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9909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FLWheelSpdValid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valid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177552" y="836712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EPB</a:t>
            </a:r>
            <a:r>
              <a:rPr lang="zh-CN" altLang="en-US" sz="1400" dirty="0"/>
              <a:t>发出</a:t>
            </a:r>
            <a:r>
              <a:rPr lang="zh-CN" altLang="en-US" sz="1400" dirty="0" smtClean="0"/>
              <a:t>的拉力信号、状态信号等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2228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rgbClr val="C00000"/>
                </a:solidFill>
              </a:rPr>
              <a:t>*</a:t>
            </a:r>
            <a:r>
              <a:rPr lang="en-US" altLang="zh-CN" sz="1400" dirty="0" smtClean="0">
                <a:solidFill>
                  <a:srgbClr val="C00000"/>
                </a:solidFill>
              </a:rPr>
              <a:t>3.3 (BCM)</a:t>
            </a:r>
            <a:r>
              <a:rPr lang="zh-CN" altLang="en-US" sz="1400" dirty="0" smtClean="0">
                <a:solidFill>
                  <a:srgbClr val="C00000"/>
                </a:solidFill>
              </a:rPr>
              <a:t>接收</a:t>
            </a:r>
            <a:r>
              <a:rPr lang="en-US" altLang="zh-CN" sz="1400" dirty="0" smtClean="0">
                <a:solidFill>
                  <a:srgbClr val="C00000"/>
                </a:solidFill>
              </a:rPr>
              <a:t> EPB</a:t>
            </a:r>
            <a:r>
              <a:rPr lang="zh-CN" altLang="en-US" sz="1400" dirty="0">
                <a:solidFill>
                  <a:srgbClr val="C00000"/>
                </a:solidFill>
              </a:rPr>
              <a:t>发出</a:t>
            </a:r>
            <a:r>
              <a:rPr lang="zh-CN" altLang="en-US" sz="1400" dirty="0" smtClean="0">
                <a:solidFill>
                  <a:srgbClr val="C00000"/>
                </a:solidFill>
              </a:rPr>
              <a:t>的制动灯信号等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95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3.4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IBC</a:t>
            </a:r>
            <a:r>
              <a:rPr lang="zh-CN" altLang="en-US" sz="1400" dirty="0" smtClean="0"/>
              <a:t>发出的踏板状态信号、主缸压力信等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065595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发出的方向盘转角信号、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35021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发出的驾驶员干预信号、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1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50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295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778709"/>
              </p:ext>
            </p:extLst>
          </p:nvPr>
        </p:nvGraphicFramePr>
        <p:xfrm>
          <a:off x="647564" y="1484784"/>
          <a:ext cx="7848872" cy="460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440160"/>
                <a:gridCol w="2088232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32328" y="1227121"/>
            <a:ext cx="92702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9104" y="2852936"/>
            <a:ext cx="1584176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69584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52119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12663" y="1227121"/>
            <a:ext cx="194421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28477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45203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4026664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7295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95441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32328" y="2852936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81915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0576" y="2427254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17535" y="1227121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8304359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521192" y="3501008"/>
            <a:ext cx="1" cy="389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521192" y="4538681"/>
            <a:ext cx="1" cy="396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38086" y="5366773"/>
            <a:ext cx="154162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729104" y="3890609"/>
            <a:ext cx="1584177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9239" y="4962365"/>
            <a:ext cx="10593" cy="417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87724" y="5379659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208899" y="4934725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126205" y="5379457"/>
            <a:ext cx="1362922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807666" y="4976917"/>
            <a:ext cx="0" cy="40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652120" y="5379659"/>
            <a:ext cx="1472205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388223" y="4965233"/>
            <a:ext cx="0" cy="414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380312" y="5379457"/>
            <a:ext cx="1621868" cy="6353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8191246" y="4934725"/>
            <a:ext cx="0" cy="444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92976" y="4934725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0766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48912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关联部件基本要求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64199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车辆大脑，驾驶模式管理，其中自动驾驶时，监控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系统；非自动驾驶时，进行车辆管理。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1.1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GPS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IMU</a:t>
            </a:r>
            <a:r>
              <a:rPr lang="zh-CN" altLang="en-US" sz="1400" dirty="0" smtClean="0"/>
              <a:t>发出的加速度信号（定位、补偿计算车辆的位置信息）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804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9990</TotalTime>
  <Words>2342</Words>
  <Application>Microsoft Office PowerPoint</Application>
  <PresentationFormat>全屏显示(4:3)</PresentationFormat>
  <Paragraphs>651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936</cp:revision>
  <cp:lastPrinted>2017-12-14T09:30:40Z</cp:lastPrinted>
  <dcterms:created xsi:type="dcterms:W3CDTF">2016-04-15T08:21:51Z</dcterms:created>
  <dcterms:modified xsi:type="dcterms:W3CDTF">2018-03-02T01:00:09Z</dcterms:modified>
</cp:coreProperties>
</file>