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9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8635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10881</TotalTime>
  <Words>2210</Words>
  <Application>Microsoft Office PowerPoint</Application>
  <PresentationFormat>全屏显示(4:3)</PresentationFormat>
  <Paragraphs>634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1014</cp:revision>
  <cp:lastPrinted>2017-12-14T09:30:40Z</cp:lastPrinted>
  <dcterms:created xsi:type="dcterms:W3CDTF">2016-04-15T08:21:51Z</dcterms:created>
  <dcterms:modified xsi:type="dcterms:W3CDTF">2018-03-30T03:21:59Z</dcterms:modified>
</cp:coreProperties>
</file>