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9" r:id="rId2"/>
    <p:sldId id="340" r:id="rId3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5" autoAdjust="0"/>
  </p:normalViewPr>
  <p:slideViewPr>
    <p:cSldViewPr>
      <p:cViewPr>
        <p:scale>
          <a:sx n="100" d="100"/>
          <a:sy n="100" d="100"/>
        </p:scale>
        <p:origin x="-2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" y="1556792"/>
            <a:ext cx="436540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5292080" y="1700808"/>
            <a:ext cx="321624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当</a:t>
            </a:r>
            <a:r>
              <a:rPr lang="en-US" altLang="zh-CN" sz="1200" dirty="0" smtClean="0"/>
              <a:t>APU(Auto-Pilot Unit)</a:t>
            </a:r>
            <a:r>
              <a:rPr lang="zh-CN" altLang="en-US" sz="1200" dirty="0" smtClean="0"/>
              <a:t>获得对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的控制后，即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使能信号为真，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模块采用左图引导的</a:t>
            </a:r>
            <a:r>
              <a:rPr lang="zh-CN" altLang="en-US" sz="1200" dirty="0"/>
              <a:t>方式实现转向</a:t>
            </a:r>
            <a:r>
              <a:rPr lang="zh-CN" altLang="en-US" sz="1200" dirty="0" smtClean="0"/>
              <a:t>角度从当前值到目标值。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左图蓝线表示目标角度，黄线表示当前实际角度。如图示，当前角度</a:t>
            </a:r>
            <a:r>
              <a:rPr lang="en-US" altLang="zh-CN" sz="1200" dirty="0" smtClean="0"/>
              <a:t>-470°</a:t>
            </a:r>
            <a:r>
              <a:rPr lang="zh-CN" altLang="en-US" sz="1200" dirty="0" smtClean="0"/>
              <a:t>，最终目标角度</a:t>
            </a:r>
            <a:r>
              <a:rPr lang="en-US" altLang="zh-CN" sz="1200" dirty="0" smtClean="0"/>
              <a:t>400°</a:t>
            </a:r>
            <a:r>
              <a:rPr lang="zh-CN" altLang="en-US" sz="1200" dirty="0" smtClean="0"/>
              <a:t>。为达到目标角度，首先，需对转向盘角度进行</a:t>
            </a:r>
            <a:r>
              <a:rPr lang="en-US" altLang="zh-CN" sz="1200" dirty="0"/>
              <a:t>“Steering Wheel Angle Control Step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预处理，如左图进行预处理后，目标角度等于</a:t>
            </a:r>
            <a:r>
              <a:rPr lang="en-US" altLang="zh-CN" sz="1200" dirty="0" smtClean="0"/>
              <a:t>-400°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=-470°+70°</a:t>
            </a:r>
            <a:r>
              <a:rPr lang="zh-CN" altLang="en-US" sz="1200" dirty="0" smtClean="0"/>
              <a:t>）。然后，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模块处理完成，方向盘开始转动。随着当前角度的增加，目标角度也同时以一个不同的定值增加直至达到最终目标值。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2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938795"/>
              </p:ext>
            </p:extLst>
          </p:nvPr>
        </p:nvGraphicFramePr>
        <p:xfrm>
          <a:off x="323528" y="1052736"/>
          <a:ext cx="864096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592288"/>
                <a:gridCol w="2304256"/>
                <a:gridCol w="33123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re.</a:t>
                      </a:r>
                      <a:endParaRPr lang="zh-CN" altLang="en-US" sz="1400" dirty="0"/>
                    </a:p>
                  </a:txBody>
                  <a:tcPr/>
                </a:tc>
              </a:tr>
              <a:tr h="124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angle </a:t>
                      </a:r>
                      <a:r>
                        <a:rPr lang="en-US" altLang="zh-CN" sz="1000" dirty="0" smtClean="0"/>
                        <a:t>resolution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0.1deg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转向角度精度，即</a:t>
                      </a:r>
                      <a:r>
                        <a:rPr lang="en-US" altLang="zh-CN" sz="1000" dirty="0" smtClean="0"/>
                        <a:t>CAN</a:t>
                      </a:r>
                      <a:r>
                        <a:rPr lang="zh-CN" altLang="en-US" sz="1000" dirty="0" smtClean="0"/>
                        <a:t>通信中的分辨率</a:t>
                      </a:r>
                    </a:p>
                  </a:txBody>
                  <a:tcPr anchor="ctr"/>
                </a:tc>
              </a:tr>
              <a:tr h="179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Update </a:t>
                      </a:r>
                      <a:r>
                        <a:rPr lang="en-US" altLang="zh-CN" sz="1000" dirty="0" smtClean="0"/>
                        <a:t>rate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10ms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更新速率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3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 </a:t>
                      </a:r>
                      <a:r>
                        <a:rPr lang="en-US" altLang="zh-CN" sz="1000" dirty="0" smtClean="0"/>
                        <a:t>step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＜</a:t>
                      </a:r>
                      <a:r>
                        <a:rPr lang="en-US" altLang="zh-CN" sz="1000" dirty="0" smtClean="0"/>
                        <a:t>90deg</a:t>
                      </a:r>
                      <a:r>
                        <a:rPr lang="zh-CN" altLang="en-US" sz="1000" dirty="0" smtClean="0"/>
                        <a:t>（≤</a:t>
                      </a:r>
                      <a:r>
                        <a:rPr lang="en-US" altLang="zh-CN" sz="1000" dirty="0" smtClean="0"/>
                        <a:t>50deg more better</a:t>
                      </a:r>
                      <a:r>
                        <a:rPr lang="zh-CN" altLang="en-US" sz="10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转向盘角度控制步长，即目标角度预处理时的初始角度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Dead</a:t>
                      </a:r>
                      <a:r>
                        <a:rPr lang="en-US" altLang="zh-CN" sz="1000" baseline="0" dirty="0" smtClean="0"/>
                        <a:t> time/EPS individual processing </a:t>
                      </a:r>
                      <a:r>
                        <a:rPr lang="en-US" altLang="zh-CN" sz="1000" baseline="0" dirty="0" smtClean="0"/>
                        <a:t>time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70ms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响应时间，即从</a:t>
                      </a:r>
                      <a:r>
                        <a:rPr lang="en-US" altLang="zh-CN" sz="1000" baseline="0" dirty="0" smtClean="0"/>
                        <a:t>EPS</a:t>
                      </a:r>
                      <a:r>
                        <a:rPr lang="zh-CN" altLang="en-US" sz="1000" baseline="0" dirty="0" smtClean="0"/>
                        <a:t>获得指令至触动器工作满负荷的时间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</a:t>
                      </a:r>
                      <a:r>
                        <a:rPr lang="en-US" altLang="zh-CN" sz="1000" dirty="0" smtClean="0"/>
                        <a:t>acceleration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1200deg/s^2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转向盘角度加速度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</a:t>
                      </a:r>
                      <a:r>
                        <a:rPr lang="en-US" altLang="zh-CN" sz="1000" dirty="0" smtClean="0"/>
                        <a:t>velocity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500deg/s</a:t>
                      </a:r>
                      <a:r>
                        <a:rPr lang="zh-CN" altLang="en-US" sz="1000" dirty="0" smtClean="0"/>
                        <a:t>＞</a:t>
                      </a:r>
                      <a:r>
                        <a:rPr lang="en-US" altLang="zh-CN" sz="1000" dirty="0" smtClean="0"/>
                        <a:t>V</a:t>
                      </a: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450deg/s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steering wheel angle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velocity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Vmax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zh-CN" altLang="en-US" sz="1000" dirty="0" smtClean="0"/>
                        <a:t>≤ </a:t>
                      </a:r>
                      <a:r>
                        <a:rPr lang="en-US" altLang="zh-CN" sz="1000" dirty="0" smtClean="0"/>
                        <a:t>500deg/s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最大转向盘角速度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adjusted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en-US" altLang="zh-CN" sz="1000" baseline="0" dirty="0" smtClean="0"/>
                        <a:t>time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1s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转向盘角度调整时间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Fluctuation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angle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20deg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波动角度，即调整期间，当前角度与稳定目标角度差值的绝对值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controlled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en-US" altLang="zh-CN" sz="1000" baseline="0" dirty="0" smtClean="0"/>
                        <a:t>deviation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1deg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转向盘角度偏差，即稳定后，转向盘当前角度与最终目标角度差值的绝对值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controlled</a:t>
                      </a:r>
                      <a:r>
                        <a:rPr lang="en-US" altLang="zh-CN" sz="1000" baseline="0" dirty="0" smtClean="0"/>
                        <a:t> angle </a:t>
                      </a:r>
                      <a:r>
                        <a:rPr lang="en-US" altLang="zh-CN" sz="1000" baseline="0" dirty="0" smtClean="0"/>
                        <a:t>range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~ 95% of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转向盘控制角度范围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physical steering wheel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最大方向盘转角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Vehicle’s minimum turning radius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车辆最小转弯半径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Jump signal(Optional</a:t>
                      </a:r>
                      <a:r>
                        <a:rPr lang="en-US" altLang="zh-CN" sz="1000" dirty="0" smtClean="0"/>
                        <a:t>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90deg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zh-CN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continous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EPS exit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Active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阶跃信号（可选项目）</a:t>
                      </a:r>
                    </a:p>
                  </a:txBody>
                  <a:tcPr anchor="ctr"/>
                </a:tc>
              </a:tr>
              <a:tr h="2109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Maximum torque</a:t>
                      </a:r>
                      <a:r>
                        <a:rPr lang="en-US" altLang="zh-CN" sz="1000" baseline="0" dirty="0" smtClean="0"/>
                        <a:t> applied </a:t>
                      </a:r>
                      <a:r>
                        <a:rPr lang="en-US" altLang="zh-CN" sz="1000" baseline="0" smtClean="0"/>
                        <a:t>to </a:t>
                      </a:r>
                      <a:r>
                        <a:rPr lang="en-US" altLang="zh-CN" sz="1000" baseline="0" smtClean="0"/>
                        <a:t>driver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3Nm</a:t>
                      </a:r>
                      <a:r>
                        <a:rPr lang="zh-CN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50ms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驾驶员干涉条件，即当检测到超过</a:t>
                      </a:r>
                      <a:r>
                        <a:rPr lang="en-US" altLang="zh-CN" sz="1000" baseline="0" dirty="0" smtClean="0"/>
                        <a:t>3Nm</a:t>
                      </a:r>
                      <a:r>
                        <a:rPr lang="zh-CN" altLang="en-US" sz="1000" baseline="0" dirty="0" smtClean="0"/>
                        <a:t>且时间持续</a:t>
                      </a:r>
                      <a:r>
                        <a:rPr lang="en-US" altLang="zh-CN" sz="1000" baseline="0" dirty="0" smtClean="0"/>
                        <a:t>50ms</a:t>
                      </a:r>
                      <a:r>
                        <a:rPr lang="zh-CN" altLang="en-US" sz="1000" baseline="0" dirty="0" smtClean="0"/>
                        <a:t>，则判断为驾驶员有干涉意图（可协商）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7760</TotalTime>
  <Words>437</Words>
  <Application>Microsoft Office PowerPoint</Application>
  <PresentationFormat>全屏显示(4:3)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648</cp:revision>
  <cp:lastPrinted>2017-12-19T05:58:37Z</cp:lastPrinted>
  <dcterms:created xsi:type="dcterms:W3CDTF">2016-04-15T08:21:51Z</dcterms:created>
  <dcterms:modified xsi:type="dcterms:W3CDTF">2018-02-22T07:34:44Z</dcterms:modified>
</cp:coreProperties>
</file>