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8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306" r:id="rId20"/>
    <p:sldId id="1308" r:id="rId21"/>
    <p:sldId id="1309" r:id="rId22"/>
    <p:sldId id="1307" r:id="rId23"/>
    <p:sldId id="1297" r:id="rId24"/>
    <p:sldId id="1310" r:id="rId25"/>
    <p:sldId id="1288" r:id="rId26"/>
    <p:sldId id="1249" r:id="rId27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927" autoAdjust="0"/>
    <p:restoredTop sz="94660"/>
  </p:normalViewPr>
  <p:slideViewPr>
    <p:cSldViewPr snapToGrid="0">
      <p:cViewPr varScale="1">
        <p:scale>
          <a:sx n="98" d="100"/>
          <a:sy n="98" d="100"/>
        </p:scale>
        <p:origin x="-804" y="-96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244006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1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Gururaj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b="0" i="0" u="none" strike="noStrike" cap="none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950821104309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5155386" y="3457900"/>
            <a:ext cx="261160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College Name: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Government </a:t>
            </a:r>
            <a:r>
              <a:rPr lang="en-US" sz="1200" dirty="0">
                <a:solidFill>
                  <a:schemeClr val="tx1"/>
                </a:solidFill>
              </a:rPr>
              <a:t>college of Engineering, Tirunelveli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200488" y="378101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433" b="6330"/>
          <a:stretch/>
        </p:blipFill>
        <p:spPr>
          <a:xfrm>
            <a:off x="69326" y="1106881"/>
            <a:ext cx="9005348" cy="36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62" t="-2040" r="5168" b="10935"/>
          <a:stretch/>
        </p:blipFill>
        <p:spPr>
          <a:xfrm>
            <a:off x="133564" y="982881"/>
            <a:ext cx="8537825" cy="367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 smtClean="0"/>
              <a:t>Log In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137" y="1118402"/>
            <a:ext cx="8517276" cy="34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/>
              <a:t>Home Page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177" y="1152287"/>
            <a:ext cx="8589196" cy="353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 smtClean="0"/>
              <a:t>Create Poll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747" y="1170193"/>
            <a:ext cx="8330056" cy="369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443405"/>
            <a:ext cx="7886430" cy="649583"/>
          </a:xfrm>
        </p:spPr>
        <p:txBody>
          <a:bodyPr/>
          <a:lstStyle/>
          <a:p>
            <a:pPr algn="ctr"/>
            <a:r>
              <a:rPr lang="en-US" b="1" dirty="0" smtClean="0"/>
              <a:t>Voting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894" b="-12320"/>
          <a:stretch/>
        </p:blipFill>
        <p:spPr>
          <a:xfrm>
            <a:off x="492934" y="901759"/>
            <a:ext cx="8157682" cy="46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638835" y="558636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/>
              <a:t>If user Vote after result: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4318" y="883427"/>
            <a:ext cx="7154812" cy="402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912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/>
              <a:t>If user Vote second time: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1772" y="853512"/>
            <a:ext cx="7335748" cy="41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4921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/>
              <a:t>If user click result before publish: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090" y="930870"/>
            <a:ext cx="8414535" cy="371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008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/>
              <a:t>If user click result after publish: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6449" y="930870"/>
            <a:ext cx="7880278" cy="396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004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xmlns="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dirty="0"/>
              <a:t>Voting Web Application using Django Framework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748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94" y="682497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1515" y="1267649"/>
            <a:ext cx="846590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D0D0D"/>
                </a:solidFill>
                <a:latin typeface="Söhne"/>
              </a:rPr>
              <a:t>	For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future enhancements to your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-based voting project, several key features and optimizations can be considered to improve functionality, scalability, and user experience. Here are some potential enhancements: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User Authentication and Authorization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Enhance user authentication with features like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OAuth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integration (e.g., Google, Facebook) for seamless login/signup and granular authorization controls based on user roles (admin, regular user).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Improved User Interface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a modern and responsive user interface using frontend frameworks like React or Vue.js, enhancing the interactivity and user experience of the polling application.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Real-time Updates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Integrate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WebSocket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technology (e.g.,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Channels) to enable real-time updates of poll results, providing users with immediate feedback as votes are cast.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Advanced Result Visualization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Enhance result presentation with dynamic charts and graphs (using libraries like Chart.js or D3.js) to visually represent poll outcomes, making data interpretation more accessible.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User Engagement Features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features such as commenting on polls, sharing polls on social media, or adding multimedia content (images, videos) to enrich the poll creation and voting experience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32312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271" y="1100927"/>
            <a:ext cx="739739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6.Email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Notifications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Set up email notifications for users to receive updates on poll activity (e.g., new polls, poll results) and reminders to participate in ongoing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poll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7.Performance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Optimization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Optimize database queries with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query optimization techniques, use caching (e.g.,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Redis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) for frequently accessed data, and leverage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built-in caching mechanisms for improved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performance.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8.Internationalization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and Localization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support for multiple languages (internationalization) and regional preferences (localization) to make the polling application accessible to a global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audience.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9.Security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Enhancements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additional security measures such as rate limiting, content validation, and input sanitization to protect against potential vulnerabilities and ensure data integrity.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10.API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Development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Develop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RESTful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APIs to enable integration with other applications (mobile apps, third-party services), allowing external developers to leverage poll data programmatically.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9F0F6256-ED4F-D5CB-996C-FBD384D168E2}"/>
              </a:ext>
            </a:extLst>
          </p:cNvPr>
          <p:cNvSpPr txBox="1">
            <a:spLocks/>
          </p:cNvSpPr>
          <p:nvPr/>
        </p:nvSpPr>
        <p:spPr>
          <a:xfrm>
            <a:off x="317794" y="682497"/>
            <a:ext cx="8421857" cy="5479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 smtClean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smtClean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smtClean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smtClean="0">
                <a:solidFill>
                  <a:srgbClr val="374151"/>
                </a:solidFill>
                <a:latin typeface="Söhne"/>
              </a:rPr>
              <a:t/>
            </a:r>
            <a:br>
              <a:rPr lang="en-US" smtClean="0">
                <a:solidFill>
                  <a:srgbClr val="374151"/>
                </a:solidFill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5239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739739" y="1500991"/>
            <a:ext cx="72535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D0D0D"/>
                </a:solidFill>
                <a:latin typeface="Söhne"/>
              </a:rPr>
              <a:t>The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voting project developed using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presents a comprehensive and functional platform for creating, managing, and participating in polls. Throughout the project, key features were implemented to ensure a smooth user experience and efficient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The project leverages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powerful capabilities, including its ORM for database interactions, built-in authentication system for user management, and the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templating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engine for generating dynamic and responsive user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Users can register, log in, and create custom polls with multiple options, while authenticated users can vote on existing polls and view real-time results. The project also incorporates relational database design, with relationships established between users, questions, options, and polls, facilitating seamless data retrieval and manipulation.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01887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398702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87B0DB8-43B1-4A11-BB0F-C7A6B9B279FA}"/>
              </a:ext>
            </a:extLst>
          </p:cNvPr>
          <p:cNvSpPr txBox="1"/>
          <p:nvPr/>
        </p:nvSpPr>
        <p:spPr>
          <a:xfrm>
            <a:off x="845820" y="1398494"/>
            <a:ext cx="7243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Our </a:t>
            </a:r>
            <a:r>
              <a:rPr lang="en-US" dirty="0"/>
              <a:t>project aims to develop a sophisticated polling application using </a:t>
            </a:r>
            <a:r>
              <a:rPr lang="en-US" dirty="0" err="1"/>
              <a:t>Django</a:t>
            </a:r>
            <a:r>
              <a:rPr lang="en-US" dirty="0"/>
              <a:t>, a powerful Python-based web framework. This web-based polling application will allow users to create custom polls, vote on existing polls, and view real-time results. The app will incorporate user authentication to ensure that only authenticated users can create, manage, or participate in polls. The front-end will be designed using HTML, CSS, and JavaScript to create an intuitive and responsive user interface. Through </a:t>
            </a:r>
            <a:r>
              <a:rPr lang="en-US" dirty="0" err="1"/>
              <a:t>Django's</a:t>
            </a:r>
            <a:r>
              <a:rPr lang="en-US" dirty="0"/>
              <a:t> ORM (Object-Relational Mapping), poll data will be stored and managed efficiently in a relational database, ensuring scalability and performance. The application will implement </a:t>
            </a:r>
            <a:r>
              <a:rPr lang="en-US" dirty="0" smtClean="0"/>
              <a:t>with </a:t>
            </a:r>
            <a:r>
              <a:rPr lang="en-US" dirty="0" err="1" smtClean="0"/>
              <a:t>sqite</a:t>
            </a:r>
            <a:r>
              <a:rPr lang="en-US" dirty="0" smtClean="0"/>
              <a:t> for </a:t>
            </a:r>
            <a:r>
              <a:rPr lang="en-US" dirty="0"/>
              <a:t>seamless integration with potential future applications. This project showcases the use of </a:t>
            </a:r>
            <a:r>
              <a:rPr lang="en-US" dirty="0" err="1"/>
              <a:t>Django's</a:t>
            </a:r>
            <a:r>
              <a:rPr lang="en-US" dirty="0"/>
              <a:t> capabilities in developing robust and scalable web applications while adhering to best practices in web development and user experience design.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AE16307-A7E8-46B1-AE5E-42B87F9D591B}"/>
              </a:ext>
            </a:extLst>
          </p:cNvPr>
          <p:cNvSpPr txBox="1"/>
          <p:nvPr/>
        </p:nvSpPr>
        <p:spPr>
          <a:xfrm>
            <a:off x="492236" y="1004393"/>
            <a:ext cx="785973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The </a:t>
            </a:r>
            <a:r>
              <a:rPr lang="en-US" dirty="0"/>
              <a:t>problem at hand is to develop a comprehensive polling application using </a:t>
            </a:r>
            <a:r>
              <a:rPr lang="en-US" dirty="0" err="1"/>
              <a:t>Django</a:t>
            </a:r>
            <a:r>
              <a:rPr lang="en-US" dirty="0"/>
              <a:t> that addresses the need for a user-friendly, secure, and scalable platform for creating and conducting polls. The project aims to overcome the following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Authentication and Authorization</a:t>
            </a:r>
            <a:r>
              <a:rPr lang="en-US" dirty="0"/>
              <a:t>: Implement secure user authentication and authorization to ensure that only authenticated users can create new polls, manage their own polls, and participate by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Poll Creation and Management</a:t>
            </a:r>
            <a:r>
              <a:rPr lang="en-US" dirty="0"/>
              <a:t>: Enable users to create new polls with custom questions and multiple choices. Allow poll creators to edit or delete their polls as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Voting Mechanism</a:t>
            </a:r>
            <a:r>
              <a:rPr lang="en-US" dirty="0"/>
              <a:t>: Develop a robust and intuitive interface for users to vote on existing polls. Ensure that each user can only vote once per poll and display real-time results after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Storage and Management</a:t>
            </a:r>
            <a:r>
              <a:rPr lang="en-US" dirty="0"/>
              <a:t>: Utilize </a:t>
            </a:r>
            <a:r>
              <a:rPr lang="en-US" dirty="0" err="1"/>
              <a:t>Django's</a:t>
            </a:r>
            <a:r>
              <a:rPr lang="en-US" dirty="0"/>
              <a:t> ORM to efficiently store poll data in a relational database, ensuring data integrity and scalability as the number of polls and users grows.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Experience and Interface Design</a:t>
            </a:r>
            <a:r>
              <a:rPr lang="en-US" dirty="0"/>
              <a:t>: Design a responsive and user-friendly interface using HTML, CSS, and JavaScript to provide an engaging experience across different devices and screen sizes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E0CEA9A-CDD6-429C-9647-6BDBA3342CBB}"/>
              </a:ext>
            </a:extLst>
          </p:cNvPr>
          <p:cNvSpPr txBox="1"/>
          <p:nvPr/>
        </p:nvSpPr>
        <p:spPr>
          <a:xfrm>
            <a:off x="287676" y="1004393"/>
            <a:ext cx="848645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</a:t>
            </a:r>
            <a:r>
              <a:rPr lang="en-US" b="1" dirty="0"/>
              <a:t>Authentication and Authorization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Users will be able to register, log in, and log out</a:t>
            </a:r>
            <a:r>
              <a:rPr lang="en-US" dirty="0" smtClean="0"/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 Only </a:t>
            </a:r>
            <a:r>
              <a:rPr lang="en-US" dirty="0"/>
              <a:t>authenticated users will have permission to create new polls or vote in existing polls.</a:t>
            </a:r>
          </a:p>
          <a:p>
            <a:r>
              <a:rPr lang="en-US" b="1" dirty="0"/>
              <a:t>Poll Creation and Management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Authenticated users can create new polls by providing a question and multiple choices.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mention date and time for publishing the result of Polls.</a:t>
            </a:r>
          </a:p>
          <a:p>
            <a:r>
              <a:rPr lang="en-US" b="1" dirty="0" smtClean="0"/>
              <a:t>Voting </a:t>
            </a:r>
            <a:r>
              <a:rPr lang="en-US" b="1" dirty="0"/>
              <a:t>Mechanism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Users can view existing polls and vote for their preferred choice.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Each user can only vote once </a:t>
            </a:r>
            <a:r>
              <a:rPr lang="en-US" dirty="0" smtClean="0"/>
              <a:t>per.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 and Choice of polls are stored in database(</a:t>
            </a:r>
            <a:r>
              <a:rPr lang="en-US" dirty="0" err="1" smtClean="0"/>
              <a:t>sqlite</a:t>
            </a:r>
            <a:r>
              <a:rPr lang="en-US" dirty="0" smtClean="0"/>
              <a:t>).</a:t>
            </a:r>
          </a:p>
          <a:p>
            <a:pPr lvl="1"/>
            <a:r>
              <a:rPr lang="en-US" b="1" dirty="0" smtClean="0"/>
              <a:t>Voting result: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see the result of poll only after </a:t>
            </a:r>
            <a:r>
              <a:rPr lang="en-US" dirty="0" err="1" smtClean="0"/>
              <a:t>after</a:t>
            </a:r>
            <a:r>
              <a:rPr lang="en-US" dirty="0" smtClean="0"/>
              <a:t> date Time which is mention at the time poll creation.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can’t vote after the result published.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 will show include count of each choice and which choice won overall based on max count of choice.</a:t>
            </a:r>
          </a:p>
          <a:p>
            <a:pPr lvl="1"/>
            <a:r>
              <a:rPr lang="en-US" b="1" dirty="0" smtClean="0"/>
              <a:t>Log out:</a:t>
            </a:r>
            <a:endParaRPr lang="en-US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finally log out.</a:t>
            </a:r>
          </a:p>
        </p:txBody>
      </p:sp>
    </p:spTree>
    <p:extLst>
      <p:ext uri="{BB962C8B-B14F-4D97-AF65-F5344CB8AC3E}">
        <p14:creationId xmlns:p14="http://schemas.microsoft.com/office/powerpoint/2010/main" xmlns="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02E57B-35D2-4760-8513-A584EB859750}"/>
              </a:ext>
            </a:extLst>
          </p:cNvPr>
          <p:cNvSpPr txBox="1"/>
          <p:nvPr/>
        </p:nvSpPr>
        <p:spPr>
          <a:xfrm>
            <a:off x="989704" y="1635162"/>
            <a:ext cx="75195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address the challenges and objectives outlined in the project overview, we propose the development of an E-Voting Web Application using the Django Framework. This solution will leverage modern technologies and best practices to create a robust and user-friendly platform for conducting elections online.</a:t>
            </a:r>
          </a:p>
          <a:p>
            <a:endParaRPr lang="en-US" dirty="0"/>
          </a:p>
          <a:p>
            <a:r>
              <a:rPr lang="en-US" dirty="0"/>
              <a:t>It includes: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publishing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4F46E38-9333-4AB7-98DE-331215AED741}"/>
              </a:ext>
            </a:extLst>
          </p:cNvPr>
          <p:cNvSpPr txBox="1"/>
          <p:nvPr/>
        </p:nvSpPr>
        <p:spPr>
          <a:xfrm>
            <a:off x="845820" y="978946"/>
            <a:ext cx="762931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 Components:</a:t>
            </a:r>
          </a:p>
          <a:p>
            <a:endParaRPr lang="en-US" b="1" dirty="0"/>
          </a:p>
          <a:p>
            <a:r>
              <a:rPr lang="en-US" b="1" dirty="0"/>
              <a:t>User Registration and Authentication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a secure user registration process where voters can create accounts by providing necessary identification details.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Utilize strong authentication mechanisms (e.g., username/password, two-factor authentication) to verify voter identities and prevent unauthorized access.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Voting Interface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an intuitive and responsive web interface that allows voters to view candidates/parties and cast their votes electronically.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Ensure accessibility and usability across various devices (desktops, tablets, smartphones) to cater to a diverse user base.</a:t>
            </a:r>
          </a:p>
        </p:txBody>
      </p:sp>
    </p:spTree>
    <p:extLst>
      <p:ext uri="{BB962C8B-B14F-4D97-AF65-F5344CB8AC3E}">
        <p14:creationId xmlns:p14="http://schemas.microsoft.com/office/powerpoint/2010/main" xmlns="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C3386FF-68C1-4F9E-88CF-C2ABB5BC4F06}"/>
              </a:ext>
            </a:extLst>
          </p:cNvPr>
          <p:cNvSpPr/>
          <p:nvPr/>
        </p:nvSpPr>
        <p:spPr>
          <a:xfrm>
            <a:off x="668867" y="1125200"/>
            <a:ext cx="671087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Result Calculation and Publication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Design algorithms to automate the process of counting votes securely and accurately.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functionalities to generate reports and publish election results in a transparent manner, maintaining the integrity of the electoral process.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Admin Dashboard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an administrative dashboard for election officials to manage user registrations, monitor voting activities, and oversee the entire election process.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features for generating audit logs and tracking system activities to ensure accountability and transparency.</a:t>
            </a:r>
          </a:p>
        </p:txBody>
      </p:sp>
    </p:spTree>
    <p:extLst>
      <p:ext uri="{BB962C8B-B14F-4D97-AF65-F5344CB8AC3E}">
        <p14:creationId xmlns:p14="http://schemas.microsoft.com/office/powerpoint/2010/main" xmlns="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xmlns="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xmlns="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xmlns="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9162bd5b-4ed9-4da3-b376-05204580ba3f"/>
    <ds:schemaRef ds:uri="http://schemas.microsoft.com/office/2006/metadata/properties"/>
    <ds:schemaRef ds:uri="c0fa2617-96bd-425d-8578-e93563fe37c5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798</Words>
  <Application>Microsoft Office PowerPoint</Application>
  <PresentationFormat>On-screen Show (16:9)</PresentationFormat>
  <Paragraphs>107</Paragraphs>
  <Slides>23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Simple Light</vt:lpstr>
      <vt:lpstr>Slide 1</vt:lpstr>
      <vt:lpstr>Slide 2</vt:lpstr>
      <vt:lpstr>Abstract</vt:lpstr>
      <vt:lpstr>Problem Statement</vt:lpstr>
      <vt:lpstr>Project Overview</vt:lpstr>
      <vt:lpstr>Proposed Solution</vt:lpstr>
      <vt:lpstr>Slide 7</vt:lpstr>
      <vt:lpstr>Slide 8</vt:lpstr>
      <vt:lpstr>Technology Used</vt:lpstr>
      <vt:lpstr>Modelling &amp; Results</vt:lpstr>
      <vt:lpstr>Register</vt:lpstr>
      <vt:lpstr>Log In</vt:lpstr>
      <vt:lpstr>Home Page</vt:lpstr>
      <vt:lpstr>Create Poll</vt:lpstr>
      <vt:lpstr>Voting</vt:lpstr>
      <vt:lpstr>Slide 16</vt:lpstr>
      <vt:lpstr>Slide 17</vt:lpstr>
      <vt:lpstr>Slide 18</vt:lpstr>
      <vt:lpstr>Slide 19</vt:lpstr>
      <vt:lpstr>Future Enhancements: </vt:lpstr>
      <vt:lpstr>Slide 21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User</cp:lastModifiedBy>
  <cp:revision>25</cp:revision>
  <dcterms:modified xsi:type="dcterms:W3CDTF">2024-04-11T17:50:24Z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